
<file path=[Content_Types].xml><?xml version="1.0" encoding="utf-8"?>
<Types xmlns="http://schemas.openxmlformats.org/package/2006/content-types">
  <Default Extension="bin" ContentType="application/vnd.openxmlformats-officedocument.oleObject"/>
  <Default Extension="png" ContentType="image/png"/>
  <Default Extension="rels" ContentType="application/vnd.openxmlformats-package.relationships+xml"/>
  <Default Extension="svg" ContentType="image/svg+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theme/theme2.xml" ContentType="application/vnd.openxmlformats-officedocument.them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theme/themeOverride1.xml" ContentType="application/vnd.openxmlformats-officedocument.themeOverrid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theme/themeOverride2.xml" ContentType="application/vnd.openxmlformats-officedocument.themeOverrid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theme/themeOverride3.xml" ContentType="application/vnd.openxmlformats-officedocument.themeOverrid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theme/themeOverride4.xml" ContentType="application/vnd.openxmlformats-officedocument.themeOverrid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theme/themeOverride5.xml" ContentType="application/vnd.openxmlformats-officedocument.themeOverride+xml"/>
  <Override PartName="/ppt/charts/chart6.xml" ContentType="application/vnd.openxmlformats-officedocument.drawingml.chart+xml"/>
  <Override PartName="/ppt/charts/style6.xml" ContentType="application/vnd.ms-office.chartstyle+xml"/>
  <Override PartName="/ppt/charts/colors6.xml" ContentType="application/vnd.ms-office.chartcolorstyle+xml"/>
  <Override PartName="/ppt/theme/themeOverride6.xml" ContentType="application/vnd.openxmlformats-officedocument.themeOverride+xml"/>
  <Override PartName="/ppt/charts/chart7.xml" ContentType="application/vnd.openxmlformats-officedocument.drawingml.chart+xml"/>
  <Override PartName="/ppt/charts/style7.xml" ContentType="application/vnd.ms-office.chartstyle+xml"/>
  <Override PartName="/ppt/charts/colors7.xml" ContentType="application/vnd.ms-office.chartcolorstyle+xml"/>
  <Override PartName="/ppt/theme/themeOverride7.xml" ContentType="application/vnd.openxmlformats-officedocument.themeOverride+xml"/>
  <Override PartName="/ppt/charts/chart8.xml" ContentType="application/vnd.openxmlformats-officedocument.drawingml.chart+xml"/>
  <Override PartName="/ppt/charts/style8.xml" ContentType="application/vnd.ms-office.chartstyle+xml"/>
  <Override PartName="/ppt/charts/colors8.xml" ContentType="application/vnd.ms-office.chartcolorstyle+xml"/>
  <Override PartName="/ppt/theme/themeOverride8.xml" ContentType="application/vnd.openxmlformats-officedocument.themeOverride+xml"/>
  <Override PartName="/ppt/charts/chart9.xml" ContentType="application/vnd.openxmlformats-officedocument.drawingml.chart+xml"/>
  <Override PartName="/ppt/charts/style9.xml" ContentType="application/vnd.ms-office.chartstyle+xml"/>
  <Override PartName="/ppt/charts/colors9.xml" ContentType="application/vnd.ms-office.chartcolorstyle+xml"/>
  <Override PartName="/ppt/theme/themeOverride9.xml" ContentType="application/vnd.openxmlformats-officedocument.themeOverride+xml"/>
  <Override PartName="/ppt/charts/chart10.xml" ContentType="application/vnd.openxmlformats-officedocument.drawingml.chart+xml"/>
  <Override PartName="/ppt/charts/style10.xml" ContentType="application/vnd.ms-office.chartstyle+xml"/>
  <Override PartName="/ppt/charts/colors10.xml" ContentType="application/vnd.ms-office.chartcolorstyle+xml"/>
  <Override PartName="/ppt/theme/themeOverride10.xml" ContentType="application/vnd.openxmlformats-officedocument.themeOverride+xml"/>
  <Override PartName="/ppt/charts/chart11.xml" ContentType="application/vnd.openxmlformats-officedocument.drawingml.chart+xml"/>
  <Override PartName="/ppt/theme/themeOverride11.xml" ContentType="application/vnd.openxmlformats-officedocument.themeOverride+xml"/>
  <Override PartName="/ppt/theme/themeOverride12.xml" ContentType="application/vnd.openxmlformats-officedocument.themeOverride+xml"/>
  <Override PartName="/ppt/charts/chart12.xml" ContentType="application/vnd.openxmlformats-officedocument.drawingml.chart+xml"/>
  <Override PartName="/ppt/charts/style11.xml" ContentType="application/vnd.ms-office.chartstyle+xml"/>
  <Override PartName="/ppt/charts/colors11.xml" ContentType="application/vnd.ms-office.chartcolorstyle+xml"/>
  <Override PartName="/ppt/theme/themeOverride13.xml" ContentType="application/vnd.openxmlformats-officedocument.themeOverride+xml"/>
  <Override PartName="/ppt/charts/chart13.xml" ContentType="application/vnd.openxmlformats-officedocument.drawingml.chart+xml"/>
  <Override PartName="/ppt/theme/themeOverride14.xml" ContentType="application/vnd.openxmlformats-officedocument.themeOverr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51"/>
  </p:notesMasterIdLst>
  <p:sldIdLst>
    <p:sldId id="260" r:id="rId5"/>
    <p:sldId id="369" r:id="rId6"/>
    <p:sldId id="360" r:id="rId7"/>
    <p:sldId id="359" r:id="rId8"/>
    <p:sldId id="370" r:id="rId9"/>
    <p:sldId id="358" r:id="rId10"/>
    <p:sldId id="362" r:id="rId11"/>
    <p:sldId id="364" r:id="rId12"/>
    <p:sldId id="363" r:id="rId13"/>
    <p:sldId id="365" r:id="rId14"/>
    <p:sldId id="332" r:id="rId15"/>
    <p:sldId id="354" r:id="rId16"/>
    <p:sldId id="361" r:id="rId17"/>
    <p:sldId id="333" r:id="rId18"/>
    <p:sldId id="334" r:id="rId19"/>
    <p:sldId id="337" r:id="rId20"/>
    <p:sldId id="366" r:id="rId21"/>
    <p:sldId id="367" r:id="rId22"/>
    <p:sldId id="357" r:id="rId23"/>
    <p:sldId id="335" r:id="rId24"/>
    <p:sldId id="336" r:id="rId25"/>
    <p:sldId id="350" r:id="rId26"/>
    <p:sldId id="371" r:id="rId27"/>
    <p:sldId id="372" r:id="rId28"/>
    <p:sldId id="373" r:id="rId29"/>
    <p:sldId id="374" r:id="rId30"/>
    <p:sldId id="351" r:id="rId31"/>
    <p:sldId id="376" r:id="rId32"/>
    <p:sldId id="375" r:id="rId33"/>
    <p:sldId id="388" r:id="rId34"/>
    <p:sldId id="378" r:id="rId35"/>
    <p:sldId id="377" r:id="rId36"/>
    <p:sldId id="382" r:id="rId37"/>
    <p:sldId id="341" r:id="rId38"/>
    <p:sldId id="380" r:id="rId39"/>
    <p:sldId id="383" r:id="rId40"/>
    <p:sldId id="379" r:id="rId41"/>
    <p:sldId id="381" r:id="rId42"/>
    <p:sldId id="384" r:id="rId43"/>
    <p:sldId id="347" r:id="rId44"/>
    <p:sldId id="348" r:id="rId45"/>
    <p:sldId id="385" r:id="rId46"/>
    <p:sldId id="386" r:id="rId47"/>
    <p:sldId id="387" r:id="rId48"/>
    <p:sldId id="389" r:id="rId49"/>
    <p:sldId id="345" r:id="rId5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F62BD401-632A-2BDF-35EA-75BD26372866}" name="Redden, Krystafer" initials="RK" userId="S::krystafer.redden@ride.ri.gov::d2ac9ac2-3e22-423d-9748-34a263365db1" providerId="AD"/>
  <p188:author id="{B6BC574F-C143-E1CE-ADED-1CFFA83F99B4}" name="Crowell, Emily" initials="CE" userId="S::emily.crowell@ride.ri.gov::cf13b101-522c-4c65-a612-ecfceaad5232"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Crowell, Emily" initials="CE" lastIdx="5" clrIdx="0">
    <p:extLst>
      <p:ext uri="{19B8F6BF-5375-455C-9EA6-DF929625EA0E}">
        <p15:presenceInfo xmlns:p15="http://schemas.microsoft.com/office/powerpoint/2012/main" userId="S::emily.crowell@ride.ri.gov::cf13b101-522c-4c65-a612-ecfceaad5232" providerId="AD"/>
      </p:ext>
    </p:extLst>
  </p:cmAuthor>
  <p:cmAuthor id="2" name="Redden, Krystafer" initials="RK" lastIdx="81" clrIdx="1">
    <p:extLst>
      <p:ext uri="{19B8F6BF-5375-455C-9EA6-DF929625EA0E}">
        <p15:presenceInfo xmlns:p15="http://schemas.microsoft.com/office/powerpoint/2012/main" userId="S::krystafer.redden@ride.ri.gov::d2ac9ac2-3e22-423d-9748-34a263365db1" providerId="AD"/>
      </p:ext>
    </p:extLst>
  </p:cmAuthor>
  <p:cmAuthor id="3" name="Reinoso, Awilda" initials="RA" lastIdx="38" clrIdx="2">
    <p:extLst>
      <p:ext uri="{19B8F6BF-5375-455C-9EA6-DF929625EA0E}">
        <p15:presenceInfo xmlns:p15="http://schemas.microsoft.com/office/powerpoint/2012/main" userId="S::awilda.reinoso@ride.ri.gov::3a53c964-21ea-412b-8d6e-66d5a2776ce3" providerId="AD"/>
      </p:ext>
    </p:extLst>
  </p:cmAuthor>
  <p:cmAuthor id="4" name="Darrow, Brian" initials="DB" lastIdx="11" clrIdx="3">
    <p:extLst>
      <p:ext uri="{19B8F6BF-5375-455C-9EA6-DF929625EA0E}">
        <p15:presenceInfo xmlns:p15="http://schemas.microsoft.com/office/powerpoint/2012/main" userId="S::brian.darrow@ride.ri.gov::eb275d97-8b3c-4339-b1d6-9a38a66bfd7b" providerId="AD"/>
      </p:ext>
    </p:extLst>
  </p:cmAuthor>
  <p:cmAuthor id="5" name="Mermin, Jan" initials="MJ" lastIdx="28" clrIdx="4">
    <p:extLst>
      <p:ext uri="{19B8F6BF-5375-455C-9EA6-DF929625EA0E}">
        <p15:presenceInfo xmlns:p15="http://schemas.microsoft.com/office/powerpoint/2012/main" userId="S::jan.mermin@ride.ri.gov::f7ff4303-9bb7-46cf-b60b-0603541f6cf9" providerId="AD"/>
      </p:ext>
    </p:extLst>
  </p:cmAuthor>
  <p:cmAuthor id="6" name="Dizon, Maureen" initials="DM" lastIdx="3" clrIdx="5">
    <p:extLst>
      <p:ext uri="{19B8F6BF-5375-455C-9EA6-DF929625EA0E}">
        <p15:presenceInfo xmlns:p15="http://schemas.microsoft.com/office/powerpoint/2012/main" userId="S::maureen.dizon@ride.ri.gov::1f2ac5da-6ce5-46bd-83ed-06254541fbf8"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9798" autoAdjust="0"/>
    <p:restoredTop sz="94660"/>
  </p:normalViewPr>
  <p:slideViewPr>
    <p:cSldViewPr snapToGrid="0">
      <p:cViewPr varScale="1">
        <p:scale>
          <a:sx n="59" d="100"/>
          <a:sy n="59" d="100"/>
        </p:scale>
        <p:origin x="91" y="47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slide" Target="slides/slide38.xml"/><Relationship Id="rId47" Type="http://schemas.openxmlformats.org/officeDocument/2006/relationships/slide" Target="slides/slide43.xml"/><Relationship Id="rId50" Type="http://schemas.openxmlformats.org/officeDocument/2006/relationships/slide" Target="slides/slide46.xml"/><Relationship Id="rId55" Type="http://schemas.openxmlformats.org/officeDocument/2006/relationships/theme" Target="theme/theme1.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9" Type="http://schemas.openxmlformats.org/officeDocument/2006/relationships/slide" Target="slides/slide25.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slide" Target="slides/slide41.xml"/><Relationship Id="rId53" Type="http://schemas.openxmlformats.org/officeDocument/2006/relationships/presProps" Target="presProps.xml"/><Relationship Id="rId5" Type="http://schemas.openxmlformats.org/officeDocument/2006/relationships/slide" Target="slides/slide1.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slide" Target="slides/slide39.xml"/><Relationship Id="rId48" Type="http://schemas.openxmlformats.org/officeDocument/2006/relationships/slide" Target="slides/slide44.xml"/><Relationship Id="rId56" Type="http://schemas.openxmlformats.org/officeDocument/2006/relationships/tableStyles" Target="tableStyles.xml"/><Relationship Id="rId8" Type="http://schemas.openxmlformats.org/officeDocument/2006/relationships/slide" Target="slides/slide4.xml"/><Relationship Id="rId51" Type="http://schemas.openxmlformats.org/officeDocument/2006/relationships/notesMaster" Target="notesMasters/notesMaster1.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slide" Target="slides/slide42.xml"/><Relationship Id="rId20" Type="http://schemas.openxmlformats.org/officeDocument/2006/relationships/slide" Target="slides/slide16.xml"/><Relationship Id="rId41" Type="http://schemas.openxmlformats.org/officeDocument/2006/relationships/slide" Target="slides/slide37.xml"/><Relationship Id="rId54"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openxmlformats.org/officeDocument/2006/relationships/slide" Target="slides/slide45.xml"/><Relationship Id="rId57" Type="http://schemas.microsoft.com/office/2018/10/relationships/authors" Target="authors.xml"/><Relationship Id="rId10" Type="http://schemas.openxmlformats.org/officeDocument/2006/relationships/slide" Target="slides/slide6.xml"/><Relationship Id="rId31" Type="http://schemas.openxmlformats.org/officeDocument/2006/relationships/slide" Target="slides/slide27.xml"/><Relationship Id="rId44" Type="http://schemas.openxmlformats.org/officeDocument/2006/relationships/slide" Target="slides/slide40.xml"/><Relationship Id="rId52" Type="http://schemas.openxmlformats.org/officeDocument/2006/relationships/commentAuthors" Target="commentAuthors.xml"/></Relationships>
</file>

<file path=ppt/charts/_rels/chart1.xml.rels><?xml version="1.0" encoding="UTF-8" standalone="yes"?>
<Relationships xmlns="http://schemas.openxmlformats.org/package/2006/relationships"><Relationship Id="rId3" Type="http://schemas.openxmlformats.org/officeDocument/2006/relationships/themeOverride" Target="../theme/themeOverride1.xml"/><Relationship Id="rId2" Type="http://schemas.microsoft.com/office/2011/relationships/chartColorStyle" Target="colors1.xml"/><Relationship Id="rId1" Type="http://schemas.microsoft.com/office/2011/relationships/chartStyle" Target="style1.xml"/><Relationship Id="rId4" Type="http://schemas.openxmlformats.org/officeDocument/2006/relationships/oleObject" Target="file:///C:\Users\mvinson\Desktop\AIR%20Backup%20Folder\RI%2021st%20CCLC%20Eval\Data%20for%20Impact%20Report\DESCRIPTIVE%20ANALYSIS\RI%2021st%20CCLC%20Evaluation%20DESCRIPTIVE%20data%20-%203-12-20.xlsx" TargetMode="External"/></Relationships>
</file>

<file path=ppt/charts/_rels/chart10.xml.rels><?xml version="1.0" encoding="UTF-8" standalone="yes"?>
<Relationships xmlns="http://schemas.openxmlformats.org/package/2006/relationships"><Relationship Id="rId3" Type="http://schemas.openxmlformats.org/officeDocument/2006/relationships/themeOverride" Target="../theme/themeOverride10.xml"/><Relationship Id="rId2" Type="http://schemas.microsoft.com/office/2011/relationships/chartColorStyle" Target="colors10.xml"/><Relationship Id="rId1" Type="http://schemas.microsoft.com/office/2011/relationships/chartStyle" Target="style10.xml"/><Relationship Id="rId4" Type="http://schemas.openxmlformats.org/officeDocument/2006/relationships/package" Target="../embeddings/Microsoft_Excel_Worksheet2.xlsx"/></Relationships>
</file>

<file path=ppt/charts/_rels/chart11.xml.rels><?xml version="1.0" encoding="UTF-8" standalone="yes"?>
<Relationships xmlns="http://schemas.openxmlformats.org/package/2006/relationships"><Relationship Id="rId2" Type="http://schemas.openxmlformats.org/officeDocument/2006/relationships/package" Target="../embeddings/Microsoft_Excel_Worksheet3.xlsx"/><Relationship Id="rId1" Type="http://schemas.openxmlformats.org/officeDocument/2006/relationships/themeOverride" Target="../theme/themeOverride11.xml"/></Relationships>
</file>

<file path=ppt/charts/_rels/chart12.xml.rels><?xml version="1.0" encoding="UTF-8" standalone="yes"?>
<Relationships xmlns="http://schemas.openxmlformats.org/package/2006/relationships"><Relationship Id="rId3" Type="http://schemas.openxmlformats.org/officeDocument/2006/relationships/themeOverride" Target="../theme/themeOverride13.xml"/><Relationship Id="rId2" Type="http://schemas.microsoft.com/office/2011/relationships/chartColorStyle" Target="colors11.xml"/><Relationship Id="rId1" Type="http://schemas.microsoft.com/office/2011/relationships/chartStyle" Target="style11.xml"/><Relationship Id="rId4" Type="http://schemas.openxmlformats.org/officeDocument/2006/relationships/package" Target="../embeddings/Microsoft_Excel_Worksheet4.xlsx"/></Relationships>
</file>

<file path=ppt/charts/_rels/chart13.xml.rels><?xml version="1.0" encoding="UTF-8" standalone="yes"?>
<Relationships xmlns="http://schemas.openxmlformats.org/package/2006/relationships"><Relationship Id="rId2" Type="http://schemas.openxmlformats.org/officeDocument/2006/relationships/oleObject" Target="../embeddings/oleObject1.bin"/><Relationship Id="rId1" Type="http://schemas.openxmlformats.org/officeDocument/2006/relationships/themeOverride" Target="../theme/themeOverride14.xml"/></Relationships>
</file>

<file path=ppt/charts/_rels/chart2.xml.rels><?xml version="1.0" encoding="UTF-8" standalone="yes"?>
<Relationships xmlns="http://schemas.openxmlformats.org/package/2006/relationships"><Relationship Id="rId3" Type="http://schemas.openxmlformats.org/officeDocument/2006/relationships/themeOverride" Target="../theme/themeOverride2.xml"/><Relationship Id="rId2" Type="http://schemas.microsoft.com/office/2011/relationships/chartColorStyle" Target="colors2.xml"/><Relationship Id="rId1" Type="http://schemas.microsoft.com/office/2011/relationships/chartStyle" Target="style2.xml"/><Relationship Id="rId4" Type="http://schemas.openxmlformats.org/officeDocument/2006/relationships/oleObject" Target="file:///C:\Users\mvinson\Desktop\AIR%20Backup%20Folder\RI%2021st%20CCLC%20Eval\Surveys\Site%20Coordinator%20Survey\RI%2021st%20CCLC%20Site%20Coordinator%20Survey%20Data%20-%20Filtered%20Dataset%20-%20Dec%205%202017.xlsx" TargetMode="External"/></Relationships>
</file>

<file path=ppt/charts/_rels/chart3.xml.rels><?xml version="1.0" encoding="UTF-8" standalone="yes"?>
<Relationships xmlns="http://schemas.openxmlformats.org/package/2006/relationships"><Relationship Id="rId3" Type="http://schemas.openxmlformats.org/officeDocument/2006/relationships/themeOverride" Target="../theme/themeOverride3.xml"/><Relationship Id="rId2" Type="http://schemas.microsoft.com/office/2011/relationships/chartColorStyle" Target="colors3.xml"/><Relationship Id="rId1" Type="http://schemas.microsoft.com/office/2011/relationships/chartStyle" Target="style3.xml"/><Relationship Id="rId4" Type="http://schemas.openxmlformats.org/officeDocument/2006/relationships/oleObject" Target="file:///C:\Users\mvinson\Desktop\AIR%20Backup%20Folder\RI%2021st%20CCLC%20Eval\Data%20for%20Impact%20Report\DESCRIPTIVE%20ANALYSIS\RI%2021st%20CCLC%20Evaluation%20DESCRIPTIVE%20data%20-%204-30-20.xlsx" TargetMode="External"/></Relationships>
</file>

<file path=ppt/charts/_rels/chart4.xml.rels><?xml version="1.0" encoding="UTF-8" standalone="yes"?>
<Relationships xmlns="http://schemas.openxmlformats.org/package/2006/relationships"><Relationship Id="rId3" Type="http://schemas.openxmlformats.org/officeDocument/2006/relationships/themeOverride" Target="../theme/themeOverride4.xml"/><Relationship Id="rId2" Type="http://schemas.microsoft.com/office/2011/relationships/chartColorStyle" Target="colors4.xml"/><Relationship Id="rId1" Type="http://schemas.microsoft.com/office/2011/relationships/chartStyle" Target="style4.xml"/><Relationship Id="rId4" Type="http://schemas.openxmlformats.org/officeDocument/2006/relationships/oleObject" Target="file:///C:\Users\mvinson\Desktop\AIR%20Backup%20Folder\RI%2021st%20CCLC%20Eval\Data%20for%20Impact%20Report\DESCRIPTIVE%20ANALYSIS\RI%2021st%20CCLC%20Evaluation%20DESCRIPTIVE%20data%20-%204-30-20.xlsx" TargetMode="External"/></Relationships>
</file>

<file path=ppt/charts/_rels/chart5.xml.rels><?xml version="1.0" encoding="UTF-8" standalone="yes"?>
<Relationships xmlns="http://schemas.openxmlformats.org/package/2006/relationships"><Relationship Id="rId3" Type="http://schemas.openxmlformats.org/officeDocument/2006/relationships/themeOverride" Target="../theme/themeOverride5.xml"/><Relationship Id="rId2" Type="http://schemas.microsoft.com/office/2011/relationships/chartColorStyle" Target="colors5.xml"/><Relationship Id="rId1" Type="http://schemas.microsoft.com/office/2011/relationships/chartStyle" Target="style5.xml"/><Relationship Id="rId4" Type="http://schemas.openxmlformats.org/officeDocument/2006/relationships/oleObject" Target="file:///C:\Users\mvinson\Desktop\AIR%20Backup%20Folder\RI%2021st%20CCLC%20Eval\Data%20for%20Impact%20Report\DESCRIPTIVE%20ANALYSIS\RI%2021st%20CCLC%20Evaluation%20DESCRIPTIVE%20data%20-%203-12-20.xlsx" TargetMode="External"/></Relationships>
</file>

<file path=ppt/charts/_rels/chart6.xml.rels><?xml version="1.0" encoding="UTF-8" standalone="yes"?>
<Relationships xmlns="http://schemas.openxmlformats.org/package/2006/relationships"><Relationship Id="rId3" Type="http://schemas.openxmlformats.org/officeDocument/2006/relationships/themeOverride" Target="../theme/themeOverride6.xml"/><Relationship Id="rId2" Type="http://schemas.microsoft.com/office/2011/relationships/chartColorStyle" Target="colors6.xml"/><Relationship Id="rId1" Type="http://schemas.microsoft.com/office/2011/relationships/chartStyle" Target="style6.xml"/><Relationship Id="rId4" Type="http://schemas.openxmlformats.org/officeDocument/2006/relationships/oleObject" Target="file:///C:\Users\mvinson\Desktop\AIR%20Backup%20Folder\RI%2021st%20CCLC%20Eval\Data%20for%20Impact%20Report\DESCRIPTIVE%20ANALYSIS\RI%2021st%20CCLC%20Evaluation%20DESCRIPTIVE%20data%20-%203-12-20.xlsx" TargetMode="External"/></Relationships>
</file>

<file path=ppt/charts/_rels/chart7.xml.rels><?xml version="1.0" encoding="UTF-8" standalone="yes"?>
<Relationships xmlns="http://schemas.openxmlformats.org/package/2006/relationships"><Relationship Id="rId3" Type="http://schemas.openxmlformats.org/officeDocument/2006/relationships/themeOverride" Target="../theme/themeOverride7.xml"/><Relationship Id="rId2" Type="http://schemas.microsoft.com/office/2011/relationships/chartColorStyle" Target="colors7.xml"/><Relationship Id="rId1" Type="http://schemas.microsoft.com/office/2011/relationships/chartStyle" Target="style7.xml"/><Relationship Id="rId4" Type="http://schemas.openxmlformats.org/officeDocument/2006/relationships/oleObject" Target="file:///C:\Users\mvinson\Desktop\AIR%20Backup%20Folder\RI%2021st%20CCLC%20Eval\Data%20for%20Impact%20Report\DESCRIPTIVE%20ANALYSIS\Interviews\Interview%20charts.xlsx" TargetMode="External"/></Relationships>
</file>

<file path=ppt/charts/_rels/chart8.xml.rels><?xml version="1.0" encoding="UTF-8" standalone="yes"?>
<Relationships xmlns="http://schemas.openxmlformats.org/package/2006/relationships"><Relationship Id="rId3" Type="http://schemas.openxmlformats.org/officeDocument/2006/relationships/themeOverride" Target="../theme/themeOverride8.xml"/><Relationship Id="rId2" Type="http://schemas.microsoft.com/office/2011/relationships/chartColorStyle" Target="colors8.xml"/><Relationship Id="rId1" Type="http://schemas.microsoft.com/office/2011/relationships/chartStyle" Target="style8.xml"/><Relationship Id="rId4" Type="http://schemas.openxmlformats.org/officeDocument/2006/relationships/package" Target="../embeddings/Microsoft_Excel_Worksheet.xlsx"/></Relationships>
</file>

<file path=ppt/charts/_rels/chart9.xml.rels><?xml version="1.0" encoding="UTF-8" standalone="yes"?>
<Relationships xmlns="http://schemas.openxmlformats.org/package/2006/relationships"><Relationship Id="rId3" Type="http://schemas.openxmlformats.org/officeDocument/2006/relationships/themeOverride" Target="../theme/themeOverride9.xml"/><Relationship Id="rId2" Type="http://schemas.microsoft.com/office/2011/relationships/chartColorStyle" Target="colors9.xml"/><Relationship Id="rId1" Type="http://schemas.microsoft.com/office/2011/relationships/chartStyle" Target="style9.xml"/><Relationship Id="rId4" Type="http://schemas.openxmlformats.org/officeDocument/2006/relationships/package" Target="../embeddings/Microsoft_Excel_Worksheet1.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barChart>
        <c:barDir val="col"/>
        <c:grouping val="clustered"/>
        <c:varyColors val="0"/>
        <c:ser>
          <c:idx val="0"/>
          <c:order val="0"/>
          <c:tx>
            <c:strRef>
              <c:f>Attendance!$A$334</c:f>
              <c:strCache>
                <c:ptCount val="1"/>
                <c:pt idx="0">
                  <c:v>Elementary</c:v>
                </c:pt>
              </c:strCache>
            </c:strRef>
          </c:tx>
          <c:spPr>
            <a:solidFill>
              <a:schemeClr val="accent1"/>
            </a:solidFill>
            <a:ln>
              <a:noFill/>
            </a:ln>
            <a:effectLst/>
          </c:spPr>
          <c:invertIfNegative val="0"/>
          <c:cat>
            <c:strRef>
              <c:f>Attendance!$C$333:$N$333</c:f>
              <c:strCache>
                <c:ptCount val="12"/>
                <c:pt idx="0">
                  <c:v>July</c:v>
                </c:pt>
                <c:pt idx="1">
                  <c:v>August</c:v>
                </c:pt>
                <c:pt idx="2">
                  <c:v>September</c:v>
                </c:pt>
                <c:pt idx="3">
                  <c:v>October</c:v>
                </c:pt>
                <c:pt idx="4">
                  <c:v>November</c:v>
                </c:pt>
                <c:pt idx="5">
                  <c:v>December</c:v>
                </c:pt>
                <c:pt idx="6">
                  <c:v>January</c:v>
                </c:pt>
                <c:pt idx="7">
                  <c:v>February</c:v>
                </c:pt>
                <c:pt idx="8">
                  <c:v>March</c:v>
                </c:pt>
                <c:pt idx="9">
                  <c:v>April</c:v>
                </c:pt>
                <c:pt idx="10">
                  <c:v>May</c:v>
                </c:pt>
                <c:pt idx="11">
                  <c:v>June</c:v>
                </c:pt>
              </c:strCache>
            </c:strRef>
          </c:cat>
          <c:val>
            <c:numRef>
              <c:f>Attendance!$C$334:$N$334</c:f>
              <c:numCache>
                <c:formatCode>General</c:formatCode>
                <c:ptCount val="12"/>
                <c:pt idx="0">
                  <c:v>532</c:v>
                </c:pt>
                <c:pt idx="1">
                  <c:v>476</c:v>
                </c:pt>
                <c:pt idx="2">
                  <c:v>661</c:v>
                </c:pt>
                <c:pt idx="3">
                  <c:v>1391</c:v>
                </c:pt>
                <c:pt idx="4">
                  <c:v>1360</c:v>
                </c:pt>
                <c:pt idx="5">
                  <c:v>1115</c:v>
                </c:pt>
                <c:pt idx="6">
                  <c:v>1364</c:v>
                </c:pt>
                <c:pt idx="7">
                  <c:v>1389</c:v>
                </c:pt>
                <c:pt idx="8">
                  <c:v>1397</c:v>
                </c:pt>
                <c:pt idx="9">
                  <c:v>1512</c:v>
                </c:pt>
                <c:pt idx="10">
                  <c:v>1407</c:v>
                </c:pt>
                <c:pt idx="11">
                  <c:v>852</c:v>
                </c:pt>
              </c:numCache>
            </c:numRef>
          </c:val>
          <c:extLst>
            <c:ext xmlns:c16="http://schemas.microsoft.com/office/drawing/2014/chart" uri="{C3380CC4-5D6E-409C-BE32-E72D297353CC}">
              <c16:uniqueId val="{00000000-C84F-40FE-AF21-7B902EEA7AD9}"/>
            </c:ext>
          </c:extLst>
        </c:ser>
        <c:ser>
          <c:idx val="1"/>
          <c:order val="1"/>
          <c:tx>
            <c:strRef>
              <c:f>Attendance!$A$335</c:f>
              <c:strCache>
                <c:ptCount val="1"/>
                <c:pt idx="0">
                  <c:v>Middle</c:v>
                </c:pt>
              </c:strCache>
            </c:strRef>
          </c:tx>
          <c:spPr>
            <a:solidFill>
              <a:schemeClr val="accent2"/>
            </a:solidFill>
            <a:ln>
              <a:noFill/>
            </a:ln>
            <a:effectLst/>
          </c:spPr>
          <c:invertIfNegative val="0"/>
          <c:cat>
            <c:strRef>
              <c:f>Attendance!$C$333:$N$333</c:f>
              <c:strCache>
                <c:ptCount val="12"/>
                <c:pt idx="0">
                  <c:v>July</c:v>
                </c:pt>
                <c:pt idx="1">
                  <c:v>August</c:v>
                </c:pt>
                <c:pt idx="2">
                  <c:v>September</c:v>
                </c:pt>
                <c:pt idx="3">
                  <c:v>October</c:v>
                </c:pt>
                <c:pt idx="4">
                  <c:v>November</c:v>
                </c:pt>
                <c:pt idx="5">
                  <c:v>December</c:v>
                </c:pt>
                <c:pt idx="6">
                  <c:v>January</c:v>
                </c:pt>
                <c:pt idx="7">
                  <c:v>February</c:v>
                </c:pt>
                <c:pt idx="8">
                  <c:v>March</c:v>
                </c:pt>
                <c:pt idx="9">
                  <c:v>April</c:v>
                </c:pt>
                <c:pt idx="10">
                  <c:v>May</c:v>
                </c:pt>
                <c:pt idx="11">
                  <c:v>June</c:v>
                </c:pt>
              </c:strCache>
            </c:strRef>
          </c:cat>
          <c:val>
            <c:numRef>
              <c:f>Attendance!$C$335:$N$335</c:f>
              <c:numCache>
                <c:formatCode>General</c:formatCode>
                <c:ptCount val="12"/>
                <c:pt idx="0">
                  <c:v>226</c:v>
                </c:pt>
                <c:pt idx="1">
                  <c:v>322</c:v>
                </c:pt>
                <c:pt idx="2">
                  <c:v>357</c:v>
                </c:pt>
                <c:pt idx="3">
                  <c:v>1657</c:v>
                </c:pt>
                <c:pt idx="4">
                  <c:v>1479</c:v>
                </c:pt>
                <c:pt idx="5">
                  <c:v>1186</c:v>
                </c:pt>
                <c:pt idx="6">
                  <c:v>1368</c:v>
                </c:pt>
                <c:pt idx="7">
                  <c:v>1415</c:v>
                </c:pt>
                <c:pt idx="8">
                  <c:v>1373</c:v>
                </c:pt>
                <c:pt idx="9">
                  <c:v>1175</c:v>
                </c:pt>
                <c:pt idx="10">
                  <c:v>1060</c:v>
                </c:pt>
                <c:pt idx="11">
                  <c:v>217</c:v>
                </c:pt>
              </c:numCache>
            </c:numRef>
          </c:val>
          <c:extLst>
            <c:ext xmlns:c16="http://schemas.microsoft.com/office/drawing/2014/chart" uri="{C3380CC4-5D6E-409C-BE32-E72D297353CC}">
              <c16:uniqueId val="{00000001-C84F-40FE-AF21-7B902EEA7AD9}"/>
            </c:ext>
          </c:extLst>
        </c:ser>
        <c:dLbls>
          <c:showLegendKey val="0"/>
          <c:showVal val="0"/>
          <c:showCatName val="0"/>
          <c:showSerName val="0"/>
          <c:showPercent val="0"/>
          <c:showBubbleSize val="0"/>
        </c:dLbls>
        <c:gapWidth val="219"/>
        <c:overlap val="-27"/>
        <c:axId val="619228616"/>
        <c:axId val="619226648"/>
      </c:barChart>
      <c:catAx>
        <c:axId val="61922861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ysClr val="windowText" lastClr="000000"/>
                </a:solidFill>
                <a:latin typeface="+mn-lt"/>
                <a:ea typeface="+mn-ea"/>
                <a:cs typeface="+mn-cs"/>
              </a:defRPr>
            </a:pPr>
            <a:endParaRPr lang="en-US"/>
          </a:p>
        </c:txPr>
        <c:crossAx val="619226648"/>
        <c:crosses val="autoZero"/>
        <c:auto val="1"/>
        <c:lblAlgn val="ctr"/>
        <c:lblOffset val="100"/>
        <c:noMultiLvlLbl val="0"/>
      </c:catAx>
      <c:valAx>
        <c:axId val="619226648"/>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1400" b="0" i="0" u="none" strike="noStrike" kern="1200" baseline="0">
                <a:solidFill>
                  <a:sysClr val="windowText" lastClr="000000"/>
                </a:solidFill>
                <a:latin typeface="+mn-lt"/>
                <a:ea typeface="+mn-ea"/>
                <a:cs typeface="+mn-cs"/>
              </a:defRPr>
            </a:pPr>
            <a:endParaRPr lang="en-US"/>
          </a:p>
        </c:txPr>
        <c:crossAx val="619228616"/>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400" b="0" i="0" u="none" strike="noStrike" kern="1200" baseline="0">
              <a:solidFill>
                <a:sysClr val="windowText" lastClr="000000"/>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sz="1400">
          <a:solidFill>
            <a:sysClr val="windowText" lastClr="000000"/>
          </a:solidFill>
        </a:defRPr>
      </a:pPr>
      <a:endParaRPr lang="en-US"/>
    </a:p>
  </c:txPr>
  <c:externalData r:id="rId4">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19768776453606868"/>
          <c:y val="0.12271710870721365"/>
          <c:w val="0.64772462973683254"/>
          <c:h val="0.79098308913917403"/>
        </c:manualLayout>
      </c:layout>
      <c:barChart>
        <c:barDir val="bar"/>
        <c:grouping val="clustered"/>
        <c:varyColors val="0"/>
        <c:ser>
          <c:idx val="0"/>
          <c:order val="0"/>
          <c:spPr>
            <a:solidFill>
              <a:schemeClr val="accent1">
                <a:lumMod val="50000"/>
              </a:schemeClr>
            </a:solidFill>
            <a:ln>
              <a:noFill/>
            </a:ln>
            <a:effectLst/>
          </c:spPr>
          <c:invertIfNegative val="0"/>
          <c:dLbls>
            <c:spPr>
              <a:noFill/>
              <a:ln>
                <a:noFill/>
              </a:ln>
              <a:effectLst/>
            </c:spPr>
            <c:txPr>
              <a:bodyPr rot="0" spcFirstLastPara="1" vertOverflow="ellipsis" vert="horz" wrap="square" anchor="ctr" anchorCtr="1"/>
              <a:lstStyle/>
              <a:p>
                <a:pPr>
                  <a:defRPr sz="1400" b="0" i="0" u="none" strike="noStrike" kern="1200" baseline="0">
                    <a:solidFill>
                      <a:sysClr val="windowText" lastClr="000000"/>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Sheet1!$B$2:$B$5</c:f>
              <c:strCache>
                <c:ptCount val="4"/>
                <c:pt idx="0">
                  <c:v>Never</c:v>
                </c:pt>
                <c:pt idx="1">
                  <c:v>Rarely</c:v>
                </c:pt>
                <c:pt idx="2">
                  <c:v>Sometimes</c:v>
                </c:pt>
                <c:pt idx="3">
                  <c:v>Often</c:v>
                </c:pt>
              </c:strCache>
            </c:strRef>
          </c:cat>
          <c:val>
            <c:numRef>
              <c:f>Sheet1!$C$2:$C$5</c:f>
              <c:numCache>
                <c:formatCode>0%</c:formatCode>
                <c:ptCount val="4"/>
                <c:pt idx="0">
                  <c:v>2.1999999999999999E-2</c:v>
                </c:pt>
                <c:pt idx="1">
                  <c:v>0.19800000000000001</c:v>
                </c:pt>
                <c:pt idx="2">
                  <c:v>0.57499999999999996</c:v>
                </c:pt>
                <c:pt idx="3">
                  <c:v>0.20399999999999999</c:v>
                </c:pt>
              </c:numCache>
            </c:numRef>
          </c:val>
          <c:extLst>
            <c:ext xmlns:c16="http://schemas.microsoft.com/office/drawing/2014/chart" uri="{C3380CC4-5D6E-409C-BE32-E72D297353CC}">
              <c16:uniqueId val="{00000000-9F0C-4936-9F28-2C3F66EAA321}"/>
            </c:ext>
          </c:extLst>
        </c:ser>
        <c:dLbls>
          <c:showLegendKey val="0"/>
          <c:showVal val="0"/>
          <c:showCatName val="0"/>
          <c:showSerName val="0"/>
          <c:showPercent val="0"/>
          <c:showBubbleSize val="0"/>
        </c:dLbls>
        <c:gapWidth val="13"/>
        <c:axId val="626597400"/>
        <c:axId val="626597728"/>
      </c:barChart>
      <c:catAx>
        <c:axId val="626597400"/>
        <c:scaling>
          <c:orientation val="minMax"/>
        </c:scaling>
        <c:delete val="0"/>
        <c:axPos val="l"/>
        <c:title>
          <c:tx>
            <c:rich>
              <a:bodyPr rot="-5400000" spcFirstLastPara="1" vertOverflow="ellipsis" vert="horz" wrap="square" anchor="ctr" anchorCtr="1"/>
              <a:lstStyle/>
              <a:p>
                <a:pPr>
                  <a:defRPr sz="1400" b="0" i="0" u="none" strike="noStrike" kern="1200" baseline="0">
                    <a:solidFill>
                      <a:sysClr val="windowText" lastClr="000000"/>
                    </a:solidFill>
                    <a:latin typeface="+mn-lt"/>
                    <a:ea typeface="+mn-ea"/>
                    <a:cs typeface="+mn-cs"/>
                  </a:defRPr>
                </a:pPr>
                <a:r>
                  <a:rPr lang="en-US"/>
                  <a:t>Response Category</a:t>
                </a:r>
              </a:p>
            </c:rich>
          </c:tx>
          <c:layout>
            <c:manualLayout>
              <c:xMode val="edge"/>
              <c:yMode val="edge"/>
              <c:x val="1.1982799806071334E-2"/>
              <c:y val="0.19167330487351614"/>
            </c:manualLayout>
          </c:layout>
          <c:overlay val="0"/>
          <c:spPr>
            <a:noFill/>
            <a:ln>
              <a:noFill/>
            </a:ln>
            <a:effectLst/>
          </c:spPr>
          <c:txPr>
            <a:bodyPr rot="-5400000" spcFirstLastPara="1" vertOverflow="ellipsis" vert="horz" wrap="square" anchor="ctr" anchorCtr="1"/>
            <a:lstStyle/>
            <a:p>
              <a:pPr>
                <a:defRPr sz="1400" b="0" i="0" u="none" strike="noStrike" kern="1200" baseline="0">
                  <a:solidFill>
                    <a:sysClr val="windowText" lastClr="000000"/>
                  </a:solidFill>
                  <a:latin typeface="+mn-lt"/>
                  <a:ea typeface="+mn-ea"/>
                  <a:cs typeface="+mn-cs"/>
                </a:defRPr>
              </a:pPr>
              <a:endParaRPr lang="en-US"/>
            </a:p>
          </c:txPr>
        </c:title>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ysClr val="windowText" lastClr="000000"/>
                </a:solidFill>
                <a:latin typeface="+mn-lt"/>
                <a:ea typeface="+mn-ea"/>
                <a:cs typeface="+mn-cs"/>
              </a:defRPr>
            </a:pPr>
            <a:endParaRPr lang="en-US"/>
          </a:p>
        </c:txPr>
        <c:crossAx val="626597728"/>
        <c:crosses val="autoZero"/>
        <c:auto val="1"/>
        <c:lblAlgn val="ctr"/>
        <c:lblOffset val="100"/>
        <c:noMultiLvlLbl val="0"/>
      </c:catAx>
      <c:valAx>
        <c:axId val="626597728"/>
        <c:scaling>
          <c:orientation val="minMax"/>
          <c:max val="1"/>
        </c:scaling>
        <c:delete val="1"/>
        <c:axPos val="b"/>
        <c:majorGridlines>
          <c:spPr>
            <a:ln w="9525" cap="flat" cmpd="sng" algn="ctr">
              <a:noFill/>
              <a:round/>
            </a:ln>
            <a:effectLst/>
          </c:spPr>
        </c:majorGridlines>
        <c:numFmt formatCode="0%" sourceLinked="1"/>
        <c:majorTickMark val="none"/>
        <c:minorTickMark val="none"/>
        <c:tickLblPos val="nextTo"/>
        <c:crossAx val="626597400"/>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solidFill>
      <a:schemeClr val="bg1"/>
    </a:solidFill>
    <a:ln w="3175" cap="flat" cmpd="sng" algn="ctr">
      <a:solidFill>
        <a:srgbClr val="FFFFFF">
          <a:lumMod val="50000"/>
        </a:srgbClr>
      </a:solidFill>
      <a:round/>
    </a:ln>
    <a:effectLst/>
  </c:spPr>
  <c:txPr>
    <a:bodyPr/>
    <a:lstStyle/>
    <a:p>
      <a:pPr>
        <a:defRPr sz="1400">
          <a:solidFill>
            <a:sysClr val="windowText" lastClr="000000"/>
          </a:solidFill>
        </a:defRPr>
      </a:pPr>
      <a:endParaRPr lang="en-US"/>
    </a:p>
  </c:txPr>
  <c:externalData r:id="rId4">
    <c:autoUpdate val="0"/>
  </c:externalData>
</c:chartSpace>
</file>

<file path=ppt/charts/chart1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1"/>
    </mc:Choice>
    <mc:Fallback>
      <c:style val="1"/>
    </mc:Fallback>
  </mc:AlternateContent>
  <c:clrMapOvr bg1="lt1" tx1="dk1" bg2="lt2" tx2="dk2" accent1="accent1" accent2="accent2" accent3="accent3" accent4="accent4" accent5="accent5" accent6="accent6" hlink="hlink" folHlink="folHlink"/>
  <c:chart>
    <c:autoTitleDeleted val="0"/>
    <c:plotArea>
      <c:layout>
        <c:manualLayout>
          <c:layoutTarget val="inner"/>
          <c:xMode val="edge"/>
          <c:yMode val="edge"/>
          <c:x val="5.6560838549027527E-2"/>
          <c:y val="4.5132193841623452E-2"/>
          <c:w val="0.93082357493774814"/>
          <c:h val="0.78790449658322992"/>
        </c:manualLayout>
      </c:layout>
      <c:barChart>
        <c:barDir val="col"/>
        <c:grouping val="clustered"/>
        <c:varyColors val="0"/>
        <c:ser>
          <c:idx val="0"/>
          <c:order val="0"/>
          <c:tx>
            <c:strRef>
              <c:f>'Grade Clusters'!$B$13</c:f>
              <c:strCache>
                <c:ptCount val="1"/>
                <c:pt idx="0">
                  <c:v>Not at all true</c:v>
                </c:pt>
              </c:strCache>
            </c:strRef>
          </c:tx>
          <c:spPr>
            <a:solidFill>
              <a:schemeClr val="accent1">
                <a:lumMod val="75000"/>
              </a:schemeClr>
            </a:solidFill>
            <a:ln>
              <a:solidFill>
                <a:schemeClr val="accent1">
                  <a:lumMod val="75000"/>
                </a:schemeClr>
              </a:solidFill>
            </a:ln>
          </c:spPr>
          <c:invertIfNegative val="0"/>
          <c:dLbls>
            <c:spPr>
              <a:noFill/>
              <a:ln>
                <a:noFill/>
              </a:ln>
              <a:effectLst/>
            </c:spPr>
            <c:txPr>
              <a:bodyPr rot="-5400000" vert="horz"/>
              <a:lstStyle/>
              <a:p>
                <a:pPr>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'Grade Clusters'!$C$12:$D$12</c:f>
              <c:strCache>
                <c:ptCount val="2"/>
                <c:pt idx="0">
                  <c:v>Activity Leaders</c:v>
                </c:pt>
                <c:pt idx="1">
                  <c:v>Other Youth</c:v>
                </c:pt>
              </c:strCache>
            </c:strRef>
          </c:cat>
          <c:val>
            <c:numRef>
              <c:f>'Grade Clusters'!$C$13:$D$13</c:f>
              <c:numCache>
                <c:formatCode>0%</c:formatCode>
                <c:ptCount val="2"/>
                <c:pt idx="0">
                  <c:v>0.02</c:v>
                </c:pt>
                <c:pt idx="1">
                  <c:v>0.04</c:v>
                </c:pt>
              </c:numCache>
            </c:numRef>
          </c:val>
          <c:extLst>
            <c:ext xmlns:c16="http://schemas.microsoft.com/office/drawing/2014/chart" uri="{C3380CC4-5D6E-409C-BE32-E72D297353CC}">
              <c16:uniqueId val="{00000000-F6C5-468D-9578-09ACA90CC3E3}"/>
            </c:ext>
          </c:extLst>
        </c:ser>
        <c:ser>
          <c:idx val="1"/>
          <c:order val="1"/>
          <c:tx>
            <c:strRef>
              <c:f>'Grade Clusters'!$B$14</c:f>
              <c:strCache>
                <c:ptCount val="1"/>
                <c:pt idx="0">
                  <c:v>Somewhat true</c:v>
                </c:pt>
              </c:strCache>
            </c:strRef>
          </c:tx>
          <c:spPr>
            <a:ln>
              <a:solidFill>
                <a:schemeClr val="tx1">
                  <a:lumMod val="50000"/>
                  <a:lumOff val="50000"/>
                </a:schemeClr>
              </a:solidFill>
            </a:ln>
          </c:spPr>
          <c:invertIfNegative val="0"/>
          <c:dLbls>
            <c:spPr>
              <a:noFill/>
              <a:ln>
                <a:noFill/>
              </a:ln>
              <a:effectLst/>
            </c:spPr>
            <c:txPr>
              <a:bodyPr rot="-5400000" vert="horz"/>
              <a:lstStyle/>
              <a:p>
                <a:pPr>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'Grade Clusters'!$C$12:$D$12</c:f>
              <c:strCache>
                <c:ptCount val="2"/>
                <c:pt idx="0">
                  <c:v>Activity Leaders</c:v>
                </c:pt>
                <c:pt idx="1">
                  <c:v>Other Youth</c:v>
                </c:pt>
              </c:strCache>
            </c:strRef>
          </c:cat>
          <c:val>
            <c:numRef>
              <c:f>'Grade Clusters'!$C$14:$D$14</c:f>
              <c:numCache>
                <c:formatCode>0%</c:formatCode>
                <c:ptCount val="2"/>
                <c:pt idx="0">
                  <c:v>0.26</c:v>
                </c:pt>
                <c:pt idx="1">
                  <c:v>0.4</c:v>
                </c:pt>
              </c:numCache>
            </c:numRef>
          </c:val>
          <c:extLst>
            <c:ext xmlns:c16="http://schemas.microsoft.com/office/drawing/2014/chart" uri="{C3380CC4-5D6E-409C-BE32-E72D297353CC}">
              <c16:uniqueId val="{00000001-F6C5-468D-9578-09ACA90CC3E3}"/>
            </c:ext>
          </c:extLst>
        </c:ser>
        <c:ser>
          <c:idx val="2"/>
          <c:order val="2"/>
          <c:tx>
            <c:strRef>
              <c:f>'Grade Clusters'!$B$15</c:f>
              <c:strCache>
                <c:ptCount val="1"/>
                <c:pt idx="0">
                  <c:v>Mostly true</c:v>
                </c:pt>
              </c:strCache>
            </c:strRef>
          </c:tx>
          <c:spPr>
            <a:solidFill>
              <a:schemeClr val="tx1">
                <a:lumMod val="65000"/>
                <a:lumOff val="35000"/>
              </a:schemeClr>
            </a:solidFill>
            <a:ln>
              <a:solidFill>
                <a:schemeClr val="tx1">
                  <a:lumMod val="50000"/>
                  <a:lumOff val="50000"/>
                </a:schemeClr>
              </a:solidFill>
            </a:ln>
          </c:spPr>
          <c:invertIfNegative val="0"/>
          <c:dLbls>
            <c:spPr>
              <a:noFill/>
              <a:ln>
                <a:noFill/>
              </a:ln>
              <a:effectLst/>
            </c:spPr>
            <c:txPr>
              <a:bodyPr rot="-5400000" vert="horz"/>
              <a:lstStyle/>
              <a:p>
                <a:pPr>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'Grade Clusters'!$C$12:$D$12</c:f>
              <c:strCache>
                <c:ptCount val="2"/>
                <c:pt idx="0">
                  <c:v>Activity Leaders</c:v>
                </c:pt>
                <c:pt idx="1">
                  <c:v>Other Youth</c:v>
                </c:pt>
              </c:strCache>
            </c:strRef>
          </c:cat>
          <c:val>
            <c:numRef>
              <c:f>'Grade Clusters'!$C$15:$D$15</c:f>
              <c:numCache>
                <c:formatCode>0%</c:formatCode>
                <c:ptCount val="2"/>
                <c:pt idx="0">
                  <c:v>0.41</c:v>
                </c:pt>
                <c:pt idx="1">
                  <c:v>0.36</c:v>
                </c:pt>
              </c:numCache>
            </c:numRef>
          </c:val>
          <c:extLst>
            <c:ext xmlns:c16="http://schemas.microsoft.com/office/drawing/2014/chart" uri="{C3380CC4-5D6E-409C-BE32-E72D297353CC}">
              <c16:uniqueId val="{00000002-F6C5-468D-9578-09ACA90CC3E3}"/>
            </c:ext>
          </c:extLst>
        </c:ser>
        <c:ser>
          <c:idx val="3"/>
          <c:order val="3"/>
          <c:tx>
            <c:strRef>
              <c:f>'Grade Clusters'!$B$16</c:f>
              <c:strCache>
                <c:ptCount val="1"/>
                <c:pt idx="0">
                  <c:v>Completely true</c:v>
                </c:pt>
              </c:strCache>
            </c:strRef>
          </c:tx>
          <c:spPr>
            <a:solidFill>
              <a:srgbClr val="D6ECFF"/>
            </a:solidFill>
            <a:ln>
              <a:solidFill>
                <a:schemeClr val="tx1">
                  <a:lumMod val="50000"/>
                  <a:lumOff val="50000"/>
                </a:schemeClr>
              </a:solidFill>
            </a:ln>
          </c:spPr>
          <c:invertIfNegative val="0"/>
          <c:dLbls>
            <c:spPr>
              <a:noFill/>
              <a:ln>
                <a:noFill/>
              </a:ln>
              <a:effectLst/>
            </c:spPr>
            <c:txPr>
              <a:bodyPr rot="-5400000" vert="horz"/>
              <a:lstStyle/>
              <a:p>
                <a:pPr>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'Grade Clusters'!$C$12:$D$12</c:f>
              <c:strCache>
                <c:ptCount val="2"/>
                <c:pt idx="0">
                  <c:v>Activity Leaders</c:v>
                </c:pt>
                <c:pt idx="1">
                  <c:v>Other Youth</c:v>
                </c:pt>
              </c:strCache>
            </c:strRef>
          </c:cat>
          <c:val>
            <c:numRef>
              <c:f>'Grade Clusters'!$C$16:$D$16</c:f>
              <c:numCache>
                <c:formatCode>0%</c:formatCode>
                <c:ptCount val="2"/>
                <c:pt idx="0">
                  <c:v>0.32</c:v>
                </c:pt>
                <c:pt idx="1">
                  <c:v>0.2</c:v>
                </c:pt>
              </c:numCache>
            </c:numRef>
          </c:val>
          <c:extLst>
            <c:ext xmlns:c16="http://schemas.microsoft.com/office/drawing/2014/chart" uri="{C3380CC4-5D6E-409C-BE32-E72D297353CC}">
              <c16:uniqueId val="{00000003-F6C5-468D-9578-09ACA90CC3E3}"/>
            </c:ext>
          </c:extLst>
        </c:ser>
        <c:dLbls>
          <c:showLegendKey val="0"/>
          <c:showVal val="0"/>
          <c:showCatName val="0"/>
          <c:showSerName val="0"/>
          <c:showPercent val="0"/>
          <c:showBubbleSize val="0"/>
        </c:dLbls>
        <c:gapWidth val="44"/>
        <c:axId val="164181672"/>
        <c:axId val="162530384"/>
      </c:barChart>
      <c:catAx>
        <c:axId val="164181672"/>
        <c:scaling>
          <c:orientation val="minMax"/>
        </c:scaling>
        <c:delete val="0"/>
        <c:axPos val="b"/>
        <c:numFmt formatCode="General" sourceLinked="1"/>
        <c:majorTickMark val="out"/>
        <c:minorTickMark val="none"/>
        <c:tickLblPos val="nextTo"/>
        <c:crossAx val="162530384"/>
        <c:crosses val="autoZero"/>
        <c:auto val="1"/>
        <c:lblAlgn val="ctr"/>
        <c:lblOffset val="100"/>
        <c:tickMarkSkip val="1"/>
        <c:noMultiLvlLbl val="0"/>
      </c:catAx>
      <c:valAx>
        <c:axId val="162530384"/>
        <c:scaling>
          <c:orientation val="minMax"/>
          <c:max val="1"/>
          <c:min val="0"/>
        </c:scaling>
        <c:delete val="1"/>
        <c:axPos val="l"/>
        <c:title>
          <c:tx>
            <c:rich>
              <a:bodyPr/>
              <a:lstStyle/>
              <a:p>
                <a:pPr>
                  <a:defRPr/>
                </a:pPr>
                <a:r>
                  <a:rPr lang="en-US"/>
                  <a:t>Percentage in a Given Respnse Category</a:t>
                </a:r>
              </a:p>
            </c:rich>
          </c:tx>
          <c:overlay val="0"/>
        </c:title>
        <c:numFmt formatCode="0%" sourceLinked="1"/>
        <c:majorTickMark val="out"/>
        <c:minorTickMark val="none"/>
        <c:tickLblPos val="nextTo"/>
        <c:crossAx val="164181672"/>
        <c:crosses val="autoZero"/>
        <c:crossBetween val="between"/>
      </c:valAx>
    </c:plotArea>
    <c:legend>
      <c:legendPos val="r"/>
      <c:layout>
        <c:manualLayout>
          <c:xMode val="edge"/>
          <c:yMode val="edge"/>
          <c:x val="0.47662485371146801"/>
          <c:y val="2.7444092112920274E-2"/>
          <c:w val="0.5233751462885321"/>
          <c:h val="0.14886474032374911"/>
        </c:manualLayout>
      </c:layout>
      <c:overlay val="1"/>
    </c:legend>
    <c:plotVisOnly val="1"/>
    <c:dispBlanksAs val="gap"/>
    <c:showDLblsOverMax val="0"/>
  </c:chart>
  <c:spPr>
    <a:ln w="3175">
      <a:solidFill>
        <a:srgbClr val="FFFFFF">
          <a:lumMod val="50000"/>
        </a:srgbClr>
      </a:solidFill>
    </a:ln>
  </c:spPr>
  <c:txPr>
    <a:bodyPr/>
    <a:lstStyle/>
    <a:p>
      <a:pPr>
        <a:defRPr sz="1400">
          <a:latin typeface="+mn-lt"/>
          <a:cs typeface="Times New Roman" panose="02020603050405020304" pitchFamily="18" charset="0"/>
        </a:defRPr>
      </a:pPr>
      <a:endParaRPr lang="en-US"/>
    </a:p>
  </c:txPr>
  <c:externalData r:id="rId2">
    <c:autoUpdate val="0"/>
  </c:externalData>
</c:chartSpace>
</file>

<file path=ppt/charts/chart1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25986813457036151"/>
          <c:y val="9.3009259259259264E-2"/>
          <c:w val="0.64772462973683254"/>
          <c:h val="0.82736913094196562"/>
        </c:manualLayout>
      </c:layout>
      <c:barChart>
        <c:barDir val="bar"/>
        <c:grouping val="clustered"/>
        <c:varyColors val="0"/>
        <c:ser>
          <c:idx val="0"/>
          <c:order val="0"/>
          <c:spPr>
            <a:solidFill>
              <a:schemeClr val="accent1">
                <a:lumMod val="50000"/>
              </a:schemeClr>
            </a:solidFill>
            <a:ln>
              <a:noFill/>
            </a:ln>
            <a:effectLst/>
          </c:spPr>
          <c:invertIfNegative val="0"/>
          <c:dLbls>
            <c:spPr>
              <a:noFill/>
              <a:ln>
                <a:noFill/>
              </a:ln>
              <a:effectLst/>
            </c:spPr>
            <c:txPr>
              <a:bodyPr rot="0" spcFirstLastPara="1" vertOverflow="ellipsis" vert="horz" wrap="square" anchor="ctr" anchorCtr="1"/>
              <a:lstStyle/>
              <a:p>
                <a:pPr>
                  <a:defRPr sz="900" b="0" i="0" u="none" strike="noStrike" kern="1200" baseline="0">
                    <a:solidFill>
                      <a:sysClr val="windowText" lastClr="000000"/>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Sheet1!$B$3:$B$5</c:f>
              <c:strCache>
                <c:ptCount val="3"/>
                <c:pt idx="0">
                  <c:v>Not at all</c:v>
                </c:pt>
                <c:pt idx="1">
                  <c:v>Sort of</c:v>
                </c:pt>
                <c:pt idx="2">
                  <c:v>Yes, definitely</c:v>
                </c:pt>
              </c:strCache>
            </c:strRef>
          </c:cat>
          <c:val>
            <c:numRef>
              <c:f>Sheet1!$C$3:$C$5</c:f>
              <c:numCache>
                <c:formatCode>0%</c:formatCode>
                <c:ptCount val="3"/>
                <c:pt idx="0">
                  <c:v>0.06</c:v>
                </c:pt>
                <c:pt idx="1">
                  <c:v>0.46</c:v>
                </c:pt>
                <c:pt idx="2">
                  <c:v>0.49</c:v>
                </c:pt>
              </c:numCache>
            </c:numRef>
          </c:val>
          <c:extLst>
            <c:ext xmlns:c16="http://schemas.microsoft.com/office/drawing/2014/chart" uri="{C3380CC4-5D6E-409C-BE32-E72D297353CC}">
              <c16:uniqueId val="{00000000-3B36-4BCE-99E6-25E7C6807FEF}"/>
            </c:ext>
          </c:extLst>
        </c:ser>
        <c:dLbls>
          <c:showLegendKey val="0"/>
          <c:showVal val="0"/>
          <c:showCatName val="0"/>
          <c:showSerName val="0"/>
          <c:showPercent val="0"/>
          <c:showBubbleSize val="0"/>
        </c:dLbls>
        <c:gapWidth val="13"/>
        <c:axId val="626597400"/>
        <c:axId val="626597728"/>
      </c:barChart>
      <c:catAx>
        <c:axId val="626597400"/>
        <c:scaling>
          <c:orientation val="minMax"/>
        </c:scaling>
        <c:delete val="0"/>
        <c:axPos val="l"/>
        <c:title>
          <c:tx>
            <c:rich>
              <a:bodyPr rot="-5400000" spcFirstLastPara="1" vertOverflow="ellipsis" vert="horz" wrap="square" anchor="ctr" anchorCtr="1"/>
              <a:lstStyle/>
              <a:p>
                <a:pPr>
                  <a:defRPr sz="1000" b="0" i="0" u="none" strike="noStrike" kern="1200" baseline="0">
                    <a:solidFill>
                      <a:sysClr val="windowText" lastClr="000000"/>
                    </a:solidFill>
                    <a:latin typeface="+mn-lt"/>
                    <a:ea typeface="+mn-ea"/>
                    <a:cs typeface="+mn-cs"/>
                  </a:defRPr>
                </a:pPr>
                <a:r>
                  <a:rPr lang="en-US"/>
                  <a:t>Response Category</a:t>
                </a:r>
              </a:p>
            </c:rich>
          </c:tx>
          <c:layout>
            <c:manualLayout>
              <c:xMode val="edge"/>
              <c:yMode val="edge"/>
              <c:x val="2.1337353642449219E-2"/>
              <c:y val="0.13875475646615731"/>
            </c:manualLayout>
          </c:layout>
          <c:overlay val="0"/>
          <c:spPr>
            <a:noFill/>
            <a:ln>
              <a:noFill/>
            </a:ln>
            <a:effectLst/>
          </c:spPr>
          <c:txPr>
            <a:bodyPr rot="-5400000" spcFirstLastPara="1" vertOverflow="ellipsis" vert="horz" wrap="square" anchor="ctr" anchorCtr="1"/>
            <a:lstStyle/>
            <a:p>
              <a:pPr>
                <a:defRPr sz="1000" b="0" i="0" u="none" strike="noStrike" kern="1200" baseline="0">
                  <a:solidFill>
                    <a:sysClr val="windowText" lastClr="000000"/>
                  </a:solidFill>
                  <a:latin typeface="+mn-lt"/>
                  <a:ea typeface="+mn-ea"/>
                  <a:cs typeface="+mn-cs"/>
                </a:defRPr>
              </a:pPr>
              <a:endParaRPr lang="en-US"/>
            </a:p>
          </c:txPr>
        </c:title>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ysClr val="windowText" lastClr="000000"/>
                </a:solidFill>
                <a:latin typeface="+mn-lt"/>
                <a:ea typeface="+mn-ea"/>
                <a:cs typeface="+mn-cs"/>
              </a:defRPr>
            </a:pPr>
            <a:endParaRPr lang="en-US"/>
          </a:p>
        </c:txPr>
        <c:crossAx val="626597728"/>
        <c:crosses val="autoZero"/>
        <c:auto val="1"/>
        <c:lblAlgn val="ctr"/>
        <c:lblOffset val="100"/>
        <c:noMultiLvlLbl val="0"/>
      </c:catAx>
      <c:valAx>
        <c:axId val="626597728"/>
        <c:scaling>
          <c:orientation val="minMax"/>
          <c:max val="1"/>
        </c:scaling>
        <c:delete val="1"/>
        <c:axPos val="b"/>
        <c:majorGridlines>
          <c:spPr>
            <a:ln w="9525" cap="flat" cmpd="sng" algn="ctr">
              <a:noFill/>
              <a:round/>
            </a:ln>
            <a:effectLst/>
          </c:spPr>
        </c:majorGridlines>
        <c:numFmt formatCode="0%" sourceLinked="1"/>
        <c:majorTickMark val="none"/>
        <c:minorTickMark val="none"/>
        <c:tickLblPos val="nextTo"/>
        <c:crossAx val="626597400"/>
        <c:crosses val="autoZero"/>
        <c:crossBetween val="between"/>
      </c:valAx>
      <c:spPr>
        <a:noFill/>
        <a:ln>
          <a:noFill/>
          <a:prstDash val="solid"/>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solidFill>
        <a:srgbClr val="FFFFFF">
          <a:lumMod val="50000"/>
        </a:srgbClr>
      </a:solidFill>
    </a:ln>
    <a:effectLst/>
  </c:spPr>
  <c:txPr>
    <a:bodyPr/>
    <a:lstStyle/>
    <a:p>
      <a:pPr>
        <a:defRPr>
          <a:solidFill>
            <a:sysClr val="windowText" lastClr="000000"/>
          </a:solidFill>
        </a:defRPr>
      </a:pPr>
      <a:endParaRPr lang="en-US"/>
    </a:p>
  </c:txPr>
  <c:externalData r:id="rId4">
    <c:autoUpdate val="0"/>
  </c:externalData>
</c:chartSpace>
</file>

<file path=ppt/charts/chart1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1"/>
    </mc:Choice>
    <mc:Fallback>
      <c:style val="1"/>
    </mc:Fallback>
  </mc:AlternateContent>
  <c:clrMapOvr bg1="lt1" tx1="dk1" bg2="lt2" tx2="dk2" accent1="accent1" accent2="accent2" accent3="accent3" accent4="accent4" accent5="accent5" accent6="accent6" hlink="hlink" folHlink="folHlink"/>
  <c:chart>
    <c:autoTitleDeleted val="0"/>
    <c:plotArea>
      <c:layout>
        <c:manualLayout>
          <c:layoutTarget val="inner"/>
          <c:xMode val="edge"/>
          <c:yMode val="edge"/>
          <c:x val="6.3253272586209747E-2"/>
          <c:y val="4.5132193841623452E-2"/>
          <c:w val="0.92413096947787188"/>
          <c:h val="0.78790449658322992"/>
        </c:manualLayout>
      </c:layout>
      <c:barChart>
        <c:barDir val="col"/>
        <c:grouping val="clustered"/>
        <c:varyColors val="0"/>
        <c:ser>
          <c:idx val="0"/>
          <c:order val="0"/>
          <c:tx>
            <c:strRef>
              <c:f>'[Chart in Microsoft Word]Grade Clusters'!$B$13</c:f>
              <c:strCache>
                <c:ptCount val="1"/>
                <c:pt idx="0">
                  <c:v>Not all all</c:v>
                </c:pt>
              </c:strCache>
            </c:strRef>
          </c:tx>
          <c:spPr>
            <a:solidFill>
              <a:schemeClr val="accent1">
                <a:lumMod val="75000"/>
              </a:schemeClr>
            </a:solidFill>
            <a:ln>
              <a:solidFill>
                <a:schemeClr val="accent1">
                  <a:lumMod val="75000"/>
                </a:schemeClr>
              </a:solidFill>
            </a:ln>
          </c:spPr>
          <c:invertIfNegative val="0"/>
          <c:dLbls>
            <c:spPr>
              <a:noFill/>
              <a:ln>
                <a:noFill/>
              </a:ln>
              <a:effectLst/>
            </c:spPr>
            <c:txPr>
              <a:bodyPr rot="-5400000" vert="horz"/>
              <a:lstStyle/>
              <a:p>
                <a:pPr>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'[Chart in Microsoft Word]Grade Clusters'!$C$12:$H$12</c:f>
              <c:strCache>
                <c:ptCount val="6"/>
                <c:pt idx="0">
                  <c:v>Engagement</c:v>
                </c:pt>
                <c:pt idx="1">
                  <c:v>Relevance</c:v>
                </c:pt>
                <c:pt idx="2">
                  <c:v>Challenge</c:v>
                </c:pt>
                <c:pt idx="3">
                  <c:v>Affect</c:v>
                </c:pt>
                <c:pt idx="4">
                  <c:v>Learned Something</c:v>
                </c:pt>
                <c:pt idx="5">
                  <c:v>Interaction</c:v>
                </c:pt>
              </c:strCache>
            </c:strRef>
          </c:cat>
          <c:val>
            <c:numRef>
              <c:f>'[Chart in Microsoft Word]Grade Clusters'!$C$13:$H$13</c:f>
              <c:numCache>
                <c:formatCode>0%</c:formatCode>
                <c:ptCount val="6"/>
                <c:pt idx="0">
                  <c:v>0.02</c:v>
                </c:pt>
                <c:pt idx="1">
                  <c:v>0.12</c:v>
                </c:pt>
                <c:pt idx="2">
                  <c:v>0.41</c:v>
                </c:pt>
                <c:pt idx="3">
                  <c:v>0.06</c:v>
                </c:pt>
                <c:pt idx="4">
                  <c:v>0.08</c:v>
                </c:pt>
                <c:pt idx="5">
                  <c:v>0.04</c:v>
                </c:pt>
              </c:numCache>
            </c:numRef>
          </c:val>
          <c:extLst>
            <c:ext xmlns:c16="http://schemas.microsoft.com/office/drawing/2014/chart" uri="{C3380CC4-5D6E-409C-BE32-E72D297353CC}">
              <c16:uniqueId val="{00000000-4944-4200-9F1A-E25DDD98C303}"/>
            </c:ext>
          </c:extLst>
        </c:ser>
        <c:ser>
          <c:idx val="1"/>
          <c:order val="1"/>
          <c:tx>
            <c:strRef>
              <c:f>'[Chart in Microsoft Word]Grade Clusters'!$B$14</c:f>
              <c:strCache>
                <c:ptCount val="1"/>
                <c:pt idx="0">
                  <c:v>A little</c:v>
                </c:pt>
              </c:strCache>
            </c:strRef>
          </c:tx>
          <c:spPr>
            <a:ln>
              <a:solidFill>
                <a:schemeClr val="tx1">
                  <a:lumMod val="50000"/>
                  <a:lumOff val="50000"/>
                </a:schemeClr>
              </a:solidFill>
            </a:ln>
          </c:spPr>
          <c:invertIfNegative val="0"/>
          <c:dLbls>
            <c:spPr>
              <a:noFill/>
              <a:ln>
                <a:noFill/>
              </a:ln>
              <a:effectLst/>
            </c:spPr>
            <c:txPr>
              <a:bodyPr rot="-5400000" vert="horz"/>
              <a:lstStyle/>
              <a:p>
                <a:pPr>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'[Chart in Microsoft Word]Grade Clusters'!$C$12:$H$12</c:f>
              <c:strCache>
                <c:ptCount val="6"/>
                <c:pt idx="0">
                  <c:v>Engagement</c:v>
                </c:pt>
                <c:pt idx="1">
                  <c:v>Relevance</c:v>
                </c:pt>
                <c:pt idx="2">
                  <c:v>Challenge</c:v>
                </c:pt>
                <c:pt idx="3">
                  <c:v>Affect</c:v>
                </c:pt>
                <c:pt idx="4">
                  <c:v>Learned Something</c:v>
                </c:pt>
                <c:pt idx="5">
                  <c:v>Interaction</c:v>
                </c:pt>
              </c:strCache>
            </c:strRef>
          </c:cat>
          <c:val>
            <c:numRef>
              <c:f>'[Chart in Microsoft Word]Grade Clusters'!$C$14:$H$14</c:f>
              <c:numCache>
                <c:formatCode>0%</c:formatCode>
                <c:ptCount val="6"/>
                <c:pt idx="0">
                  <c:v>0.05</c:v>
                </c:pt>
                <c:pt idx="1">
                  <c:v>0.15</c:v>
                </c:pt>
                <c:pt idx="2">
                  <c:v>0.22</c:v>
                </c:pt>
                <c:pt idx="3">
                  <c:v>0.08</c:v>
                </c:pt>
                <c:pt idx="4">
                  <c:v>0.15</c:v>
                </c:pt>
                <c:pt idx="5">
                  <c:v>0.05</c:v>
                </c:pt>
              </c:numCache>
            </c:numRef>
          </c:val>
          <c:extLst>
            <c:ext xmlns:c16="http://schemas.microsoft.com/office/drawing/2014/chart" uri="{C3380CC4-5D6E-409C-BE32-E72D297353CC}">
              <c16:uniqueId val="{00000001-4944-4200-9F1A-E25DDD98C303}"/>
            </c:ext>
          </c:extLst>
        </c:ser>
        <c:ser>
          <c:idx val="2"/>
          <c:order val="2"/>
          <c:tx>
            <c:strRef>
              <c:f>'[Chart in Microsoft Word]Grade Clusters'!$B$15</c:f>
              <c:strCache>
                <c:ptCount val="1"/>
                <c:pt idx="0">
                  <c:v>Somewhat</c:v>
                </c:pt>
              </c:strCache>
            </c:strRef>
          </c:tx>
          <c:spPr>
            <a:solidFill>
              <a:schemeClr val="tx1">
                <a:lumMod val="65000"/>
                <a:lumOff val="35000"/>
              </a:schemeClr>
            </a:solidFill>
            <a:ln>
              <a:solidFill>
                <a:schemeClr val="tx1">
                  <a:lumMod val="50000"/>
                  <a:lumOff val="50000"/>
                </a:schemeClr>
              </a:solidFill>
            </a:ln>
          </c:spPr>
          <c:invertIfNegative val="0"/>
          <c:dLbls>
            <c:spPr>
              <a:noFill/>
              <a:ln>
                <a:noFill/>
              </a:ln>
              <a:effectLst/>
            </c:spPr>
            <c:txPr>
              <a:bodyPr rot="-5400000" vert="horz"/>
              <a:lstStyle/>
              <a:p>
                <a:pPr>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'[Chart in Microsoft Word]Grade Clusters'!$C$12:$H$12</c:f>
              <c:strCache>
                <c:ptCount val="6"/>
                <c:pt idx="0">
                  <c:v>Engagement</c:v>
                </c:pt>
                <c:pt idx="1">
                  <c:v>Relevance</c:v>
                </c:pt>
                <c:pt idx="2">
                  <c:v>Challenge</c:v>
                </c:pt>
                <c:pt idx="3">
                  <c:v>Affect</c:v>
                </c:pt>
                <c:pt idx="4">
                  <c:v>Learned Something</c:v>
                </c:pt>
                <c:pt idx="5">
                  <c:v>Interaction</c:v>
                </c:pt>
              </c:strCache>
            </c:strRef>
          </c:cat>
          <c:val>
            <c:numRef>
              <c:f>'[Chart in Microsoft Word]Grade Clusters'!$C$15:$H$15</c:f>
              <c:numCache>
                <c:formatCode>0%</c:formatCode>
                <c:ptCount val="6"/>
                <c:pt idx="0">
                  <c:v>0.69</c:v>
                </c:pt>
                <c:pt idx="1">
                  <c:v>0.26</c:v>
                </c:pt>
                <c:pt idx="2">
                  <c:v>0.24</c:v>
                </c:pt>
                <c:pt idx="3">
                  <c:v>0.26</c:v>
                </c:pt>
                <c:pt idx="4">
                  <c:v>0.3</c:v>
                </c:pt>
                <c:pt idx="5">
                  <c:v>0.24</c:v>
                </c:pt>
              </c:numCache>
            </c:numRef>
          </c:val>
          <c:extLst>
            <c:ext xmlns:c16="http://schemas.microsoft.com/office/drawing/2014/chart" uri="{C3380CC4-5D6E-409C-BE32-E72D297353CC}">
              <c16:uniqueId val="{00000002-4944-4200-9F1A-E25DDD98C303}"/>
            </c:ext>
          </c:extLst>
        </c:ser>
        <c:ser>
          <c:idx val="3"/>
          <c:order val="3"/>
          <c:tx>
            <c:strRef>
              <c:f>'[Chart in Microsoft Word]Grade Clusters'!$B$16</c:f>
              <c:strCache>
                <c:ptCount val="1"/>
                <c:pt idx="0">
                  <c:v>Very much</c:v>
                </c:pt>
              </c:strCache>
            </c:strRef>
          </c:tx>
          <c:spPr>
            <a:solidFill>
              <a:srgbClr val="D6ECFF"/>
            </a:solidFill>
            <a:ln>
              <a:solidFill>
                <a:schemeClr val="tx1">
                  <a:lumMod val="50000"/>
                  <a:lumOff val="50000"/>
                </a:schemeClr>
              </a:solidFill>
            </a:ln>
          </c:spPr>
          <c:invertIfNegative val="0"/>
          <c:dLbls>
            <c:spPr>
              <a:noFill/>
              <a:ln>
                <a:noFill/>
              </a:ln>
              <a:effectLst/>
            </c:spPr>
            <c:txPr>
              <a:bodyPr rot="-5400000" vert="horz"/>
              <a:lstStyle/>
              <a:p>
                <a:pPr>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'[Chart in Microsoft Word]Grade Clusters'!$C$12:$H$12</c:f>
              <c:strCache>
                <c:ptCount val="6"/>
                <c:pt idx="0">
                  <c:v>Engagement</c:v>
                </c:pt>
                <c:pt idx="1">
                  <c:v>Relevance</c:v>
                </c:pt>
                <c:pt idx="2">
                  <c:v>Challenge</c:v>
                </c:pt>
                <c:pt idx="3">
                  <c:v>Affect</c:v>
                </c:pt>
                <c:pt idx="4">
                  <c:v>Learned Something</c:v>
                </c:pt>
                <c:pt idx="5">
                  <c:v>Interaction</c:v>
                </c:pt>
              </c:strCache>
            </c:strRef>
          </c:cat>
          <c:val>
            <c:numRef>
              <c:f>'[Chart in Microsoft Word]Grade Clusters'!$C$16:$H$16</c:f>
              <c:numCache>
                <c:formatCode>0%</c:formatCode>
                <c:ptCount val="6"/>
                <c:pt idx="0">
                  <c:v>0.24</c:v>
                </c:pt>
                <c:pt idx="1">
                  <c:v>0.47</c:v>
                </c:pt>
                <c:pt idx="2">
                  <c:v>0.13</c:v>
                </c:pt>
                <c:pt idx="3">
                  <c:v>0.6</c:v>
                </c:pt>
                <c:pt idx="4">
                  <c:v>0.47</c:v>
                </c:pt>
                <c:pt idx="5">
                  <c:v>0.67</c:v>
                </c:pt>
              </c:numCache>
            </c:numRef>
          </c:val>
          <c:extLst>
            <c:ext xmlns:c16="http://schemas.microsoft.com/office/drawing/2014/chart" uri="{C3380CC4-5D6E-409C-BE32-E72D297353CC}">
              <c16:uniqueId val="{00000003-4944-4200-9F1A-E25DDD98C303}"/>
            </c:ext>
          </c:extLst>
        </c:ser>
        <c:dLbls>
          <c:showLegendKey val="0"/>
          <c:showVal val="0"/>
          <c:showCatName val="0"/>
          <c:showSerName val="0"/>
          <c:showPercent val="0"/>
          <c:showBubbleSize val="0"/>
        </c:dLbls>
        <c:gapWidth val="44"/>
        <c:axId val="164181672"/>
        <c:axId val="162530384"/>
      </c:barChart>
      <c:catAx>
        <c:axId val="164181672"/>
        <c:scaling>
          <c:orientation val="minMax"/>
        </c:scaling>
        <c:delete val="0"/>
        <c:axPos val="b"/>
        <c:numFmt formatCode="General" sourceLinked="1"/>
        <c:majorTickMark val="out"/>
        <c:minorTickMark val="none"/>
        <c:tickLblPos val="nextTo"/>
        <c:crossAx val="162530384"/>
        <c:crosses val="autoZero"/>
        <c:auto val="1"/>
        <c:lblAlgn val="ctr"/>
        <c:lblOffset val="100"/>
        <c:tickMarkSkip val="1"/>
        <c:noMultiLvlLbl val="0"/>
      </c:catAx>
      <c:valAx>
        <c:axId val="162530384"/>
        <c:scaling>
          <c:orientation val="minMax"/>
          <c:max val="1"/>
          <c:min val="0"/>
        </c:scaling>
        <c:delete val="1"/>
        <c:axPos val="l"/>
        <c:title>
          <c:tx>
            <c:rich>
              <a:bodyPr/>
              <a:lstStyle/>
              <a:p>
                <a:pPr>
                  <a:defRPr/>
                </a:pPr>
                <a:r>
                  <a:rPr lang="en-US"/>
                  <a:t>Percentage in a Given Response Category</a:t>
                </a:r>
              </a:p>
            </c:rich>
          </c:tx>
          <c:overlay val="0"/>
        </c:title>
        <c:numFmt formatCode="0%" sourceLinked="1"/>
        <c:majorTickMark val="out"/>
        <c:minorTickMark val="none"/>
        <c:tickLblPos val="nextTo"/>
        <c:crossAx val="164181672"/>
        <c:crosses val="autoZero"/>
        <c:crossBetween val="between"/>
        <c:majorUnit val="0.1"/>
      </c:valAx>
    </c:plotArea>
    <c:legend>
      <c:legendPos val="r"/>
      <c:layout>
        <c:manualLayout>
          <c:xMode val="edge"/>
          <c:yMode val="edge"/>
          <c:x val="0.47662485371146801"/>
          <c:y val="2.7444092112920274E-2"/>
          <c:w val="0.5233751462885321"/>
          <c:h val="0.14886474032374911"/>
        </c:manualLayout>
      </c:layout>
      <c:overlay val="1"/>
    </c:legend>
    <c:plotVisOnly val="1"/>
    <c:dispBlanksAs val="gap"/>
    <c:showDLblsOverMax val="0"/>
  </c:chart>
  <c:spPr>
    <a:ln w="3175">
      <a:solidFill>
        <a:srgbClr val="FFFFFF">
          <a:lumMod val="50000"/>
        </a:srgbClr>
      </a:solidFill>
    </a:ln>
  </c:spPr>
  <c:txPr>
    <a:bodyPr/>
    <a:lstStyle/>
    <a:p>
      <a:pPr>
        <a:defRPr sz="1400">
          <a:latin typeface="+mn-lt"/>
          <a:cs typeface="Times New Roman" panose="02020603050405020304" pitchFamily="18" charset="0"/>
        </a:defRPr>
      </a:pPr>
      <a:endParaRPr lang="en-US"/>
    </a:p>
  </c:txPr>
  <c:externalData r:id="rId2">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barChart>
        <c:barDir val="bar"/>
        <c:grouping val="clustered"/>
        <c:varyColors val="0"/>
        <c:ser>
          <c:idx val="0"/>
          <c:order val="0"/>
          <c:tx>
            <c:strRef>
              <c:f>Sheet1!$P$20</c:f>
              <c:strCache>
                <c:ptCount val="1"/>
                <c:pt idx="0">
                  <c:v>Middle</c:v>
                </c:pt>
              </c:strCache>
            </c:strRef>
          </c:tx>
          <c:spPr>
            <a:solidFill>
              <a:schemeClr val="accent1"/>
            </a:solidFill>
            <a:ln>
              <a:noFill/>
            </a:ln>
            <a:effectLst/>
          </c:spPr>
          <c:invertIfNegative val="0"/>
          <c:dLbls>
            <c:spPr>
              <a:noFill/>
              <a:ln>
                <a:noFill/>
              </a:ln>
              <a:effectLst/>
            </c:spPr>
            <c:txPr>
              <a:bodyPr rot="0" spcFirstLastPara="1" vertOverflow="ellipsis" vert="horz" wrap="square" anchor="ctr" anchorCtr="1"/>
              <a:lstStyle/>
              <a:p>
                <a:pPr>
                  <a:defRPr sz="1400" b="0" i="0" u="none" strike="noStrike" kern="1200" baseline="0">
                    <a:solidFill>
                      <a:sysClr val="windowText" lastClr="000000"/>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Sheet1!$O$21:$O$33</c:f>
              <c:strCache>
                <c:ptCount val="13"/>
                <c:pt idx="0">
                  <c:v>Building interest in Foreign cultures/languages.</c:v>
                </c:pt>
                <c:pt idx="1">
                  <c:v>Building interest in the Arts.</c:v>
                </c:pt>
                <c:pt idx="2">
                  <c:v>Building interest in STEM.</c:v>
                </c:pt>
                <c:pt idx="3">
                  <c:v>Helping youth develop a sense of agency (e.g., helping develop positive mindsets and beliefs, including confidence and a sense of self-efficacy).</c:v>
                </c:pt>
                <c:pt idx="4">
                  <c:v>Developing youth interest by exploring new things.</c:v>
                </c:pt>
                <c:pt idx="5">
                  <c:v>Building youth sense of purpose (e.g., “this is why what you do with your life matters”).</c:v>
                </c:pt>
                <c:pt idx="6">
                  <c:v>Improving youth perseverance and effort.</c:v>
                </c:pt>
                <c:pt idx="7">
                  <c:v>Helping youth improve critical thinking/problem solving skills.</c:v>
                </c:pt>
                <c:pt idx="8">
                  <c:v>Building interest in Reading/Literacy.</c:v>
                </c:pt>
                <c:pt idx="9">
                  <c:v>Building youth self-management skills (whether cognitive or emotional).</c:v>
                </c:pt>
                <c:pt idx="10">
                  <c:v>Helping youth experience a sense of belonging and connectedness through positive and supportive relationships.</c:v>
                </c:pt>
                <c:pt idx="11">
                  <c:v>Helping develop positive youth interpersonal skills.</c:v>
                </c:pt>
                <c:pt idx="12">
                  <c:v>Enhancing youth engagement in learning.</c:v>
                </c:pt>
              </c:strCache>
            </c:strRef>
          </c:cat>
          <c:val>
            <c:numRef>
              <c:f>Sheet1!$P$21:$P$33</c:f>
              <c:numCache>
                <c:formatCode>0%</c:formatCode>
                <c:ptCount val="13"/>
                <c:pt idx="0">
                  <c:v>0.55555555555555558</c:v>
                </c:pt>
                <c:pt idx="1">
                  <c:v>0.77777777777777779</c:v>
                </c:pt>
                <c:pt idx="2">
                  <c:v>0.55555555555555558</c:v>
                </c:pt>
                <c:pt idx="3">
                  <c:v>0.88888888888888884</c:v>
                </c:pt>
                <c:pt idx="4">
                  <c:v>0.88888888888888884</c:v>
                </c:pt>
                <c:pt idx="5">
                  <c:v>0.88888888888888884</c:v>
                </c:pt>
                <c:pt idx="6">
                  <c:v>0.88888888888888884</c:v>
                </c:pt>
                <c:pt idx="7">
                  <c:v>0.88888888888888884</c:v>
                </c:pt>
                <c:pt idx="8">
                  <c:v>0.55555555555555558</c:v>
                </c:pt>
                <c:pt idx="9">
                  <c:v>0.77777777777777779</c:v>
                </c:pt>
                <c:pt idx="10">
                  <c:v>0.88888888888888884</c:v>
                </c:pt>
                <c:pt idx="11">
                  <c:v>0.88888888888888884</c:v>
                </c:pt>
                <c:pt idx="12">
                  <c:v>1</c:v>
                </c:pt>
              </c:numCache>
            </c:numRef>
          </c:val>
          <c:extLst>
            <c:ext xmlns:c16="http://schemas.microsoft.com/office/drawing/2014/chart" uri="{C3380CC4-5D6E-409C-BE32-E72D297353CC}">
              <c16:uniqueId val="{00000000-DDB6-47D7-9D8E-A2C953E750A8}"/>
            </c:ext>
          </c:extLst>
        </c:ser>
        <c:ser>
          <c:idx val="1"/>
          <c:order val="1"/>
          <c:tx>
            <c:strRef>
              <c:f>Sheet1!$Q$20</c:f>
              <c:strCache>
                <c:ptCount val="1"/>
                <c:pt idx="0">
                  <c:v>Elementary</c:v>
                </c:pt>
              </c:strCache>
            </c:strRef>
          </c:tx>
          <c:spPr>
            <a:solidFill>
              <a:schemeClr val="accent2"/>
            </a:solidFill>
            <a:ln>
              <a:noFill/>
            </a:ln>
            <a:effectLst/>
          </c:spPr>
          <c:invertIfNegative val="0"/>
          <c:dLbls>
            <c:spPr>
              <a:noFill/>
              <a:ln>
                <a:noFill/>
              </a:ln>
              <a:effectLst/>
            </c:spPr>
            <c:txPr>
              <a:bodyPr rot="0" spcFirstLastPara="1" vertOverflow="ellipsis" vert="horz" wrap="square" anchor="ctr" anchorCtr="1"/>
              <a:lstStyle/>
              <a:p>
                <a:pPr>
                  <a:defRPr sz="1400" b="0" i="0" u="none" strike="noStrike" kern="1200" baseline="0">
                    <a:solidFill>
                      <a:sysClr val="windowText" lastClr="000000"/>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Sheet1!$O$21:$O$33</c:f>
              <c:strCache>
                <c:ptCount val="13"/>
                <c:pt idx="0">
                  <c:v>Building interest in Foreign cultures/languages.</c:v>
                </c:pt>
                <c:pt idx="1">
                  <c:v>Building interest in the Arts.</c:v>
                </c:pt>
                <c:pt idx="2">
                  <c:v>Building interest in STEM.</c:v>
                </c:pt>
                <c:pt idx="3">
                  <c:v>Helping youth develop a sense of agency (e.g., helping develop positive mindsets and beliefs, including confidence and a sense of self-efficacy).</c:v>
                </c:pt>
                <c:pt idx="4">
                  <c:v>Developing youth interest by exploring new things.</c:v>
                </c:pt>
                <c:pt idx="5">
                  <c:v>Building youth sense of purpose (e.g., “this is why what you do with your life matters”).</c:v>
                </c:pt>
                <c:pt idx="6">
                  <c:v>Improving youth perseverance and effort.</c:v>
                </c:pt>
                <c:pt idx="7">
                  <c:v>Helping youth improve critical thinking/problem solving skills.</c:v>
                </c:pt>
                <c:pt idx="8">
                  <c:v>Building interest in Reading/Literacy.</c:v>
                </c:pt>
                <c:pt idx="9">
                  <c:v>Building youth self-management skills (whether cognitive or emotional).</c:v>
                </c:pt>
                <c:pt idx="10">
                  <c:v>Helping youth experience a sense of belonging and connectedness through positive and supportive relationships.</c:v>
                </c:pt>
                <c:pt idx="11">
                  <c:v>Helping develop positive youth interpersonal skills.</c:v>
                </c:pt>
                <c:pt idx="12">
                  <c:v>Enhancing youth engagement in learning.</c:v>
                </c:pt>
              </c:strCache>
            </c:strRef>
          </c:cat>
          <c:val>
            <c:numRef>
              <c:f>Sheet1!$Q$21:$Q$33</c:f>
              <c:numCache>
                <c:formatCode>0%</c:formatCode>
                <c:ptCount val="13"/>
                <c:pt idx="0">
                  <c:v>0.7</c:v>
                </c:pt>
                <c:pt idx="1">
                  <c:v>0.8</c:v>
                </c:pt>
                <c:pt idx="2">
                  <c:v>0.9</c:v>
                </c:pt>
                <c:pt idx="3">
                  <c:v>0.9</c:v>
                </c:pt>
                <c:pt idx="4">
                  <c:v>0.9</c:v>
                </c:pt>
                <c:pt idx="5">
                  <c:v>0.9</c:v>
                </c:pt>
                <c:pt idx="6">
                  <c:v>0.9</c:v>
                </c:pt>
                <c:pt idx="7">
                  <c:v>0.9</c:v>
                </c:pt>
                <c:pt idx="8">
                  <c:v>1</c:v>
                </c:pt>
                <c:pt idx="9">
                  <c:v>1</c:v>
                </c:pt>
                <c:pt idx="10">
                  <c:v>1</c:v>
                </c:pt>
                <c:pt idx="11">
                  <c:v>1</c:v>
                </c:pt>
                <c:pt idx="12">
                  <c:v>1</c:v>
                </c:pt>
              </c:numCache>
            </c:numRef>
          </c:val>
          <c:extLst>
            <c:ext xmlns:c16="http://schemas.microsoft.com/office/drawing/2014/chart" uri="{C3380CC4-5D6E-409C-BE32-E72D297353CC}">
              <c16:uniqueId val="{00000001-DDB6-47D7-9D8E-A2C953E750A8}"/>
            </c:ext>
          </c:extLst>
        </c:ser>
        <c:dLbls>
          <c:showLegendKey val="0"/>
          <c:showVal val="0"/>
          <c:showCatName val="0"/>
          <c:showSerName val="0"/>
          <c:showPercent val="0"/>
          <c:showBubbleSize val="0"/>
        </c:dLbls>
        <c:gapWidth val="182"/>
        <c:axId val="679746784"/>
        <c:axId val="679746128"/>
      </c:barChart>
      <c:catAx>
        <c:axId val="679746784"/>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ysClr val="windowText" lastClr="000000"/>
                </a:solidFill>
                <a:latin typeface="+mn-lt"/>
                <a:ea typeface="+mn-ea"/>
                <a:cs typeface="+mn-cs"/>
              </a:defRPr>
            </a:pPr>
            <a:endParaRPr lang="en-US"/>
          </a:p>
        </c:txPr>
        <c:crossAx val="679746128"/>
        <c:crosses val="autoZero"/>
        <c:auto val="1"/>
        <c:lblAlgn val="ctr"/>
        <c:lblOffset val="100"/>
        <c:noMultiLvlLbl val="0"/>
      </c:catAx>
      <c:valAx>
        <c:axId val="679746128"/>
        <c:scaling>
          <c:orientation val="minMax"/>
        </c:scaling>
        <c:delete val="1"/>
        <c:axPos val="b"/>
        <c:numFmt formatCode="0%" sourceLinked="1"/>
        <c:majorTickMark val="none"/>
        <c:minorTickMark val="none"/>
        <c:tickLblPos val="nextTo"/>
        <c:crossAx val="679746784"/>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400" b="0" i="0" u="none" strike="noStrike" kern="1200" baseline="0">
              <a:solidFill>
                <a:sysClr val="windowText" lastClr="000000"/>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sz="1400">
          <a:solidFill>
            <a:sysClr val="windowText" lastClr="000000"/>
          </a:solidFill>
        </a:defRPr>
      </a:pPr>
      <a:endParaRPr lang="en-US"/>
    </a:p>
  </c:txPr>
  <c:externalData r:id="rId4">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overlay val="0"/>
      <c:spPr>
        <a:noFill/>
        <a:ln>
          <a:noFill/>
        </a:ln>
        <a:effectLst/>
      </c:spPr>
      <c:txPr>
        <a:bodyPr rot="0" spcFirstLastPara="1" vertOverflow="ellipsis" vert="horz" wrap="square" anchor="ctr" anchorCtr="1"/>
        <a:lstStyle/>
        <a:p>
          <a:pPr>
            <a:defRPr sz="1440" b="0" i="0" u="none" strike="noStrike" kern="1200" spc="0" baseline="0">
              <a:solidFill>
                <a:sysClr val="windowText" lastClr="000000"/>
              </a:solidFill>
              <a:latin typeface="+mn-lt"/>
              <a:ea typeface="+mn-ea"/>
              <a:cs typeface="+mn-cs"/>
            </a:defRPr>
          </a:pPr>
          <a:endParaRPr lang="en-US"/>
        </a:p>
      </c:txPr>
    </c:title>
    <c:autoTitleDeleted val="0"/>
    <c:plotArea>
      <c:layout/>
      <c:barChart>
        <c:barDir val="bar"/>
        <c:grouping val="clustered"/>
        <c:varyColors val="0"/>
        <c:ser>
          <c:idx val="0"/>
          <c:order val="0"/>
          <c:tx>
            <c:strRef>
              <c:f>Attendance!$C$191</c:f>
              <c:strCache>
                <c:ptCount val="1"/>
                <c:pt idx="0">
                  <c:v>Elementary</c:v>
                </c:pt>
              </c:strCache>
            </c:strRef>
          </c:tx>
          <c:spPr>
            <a:solidFill>
              <a:schemeClr val="accent1"/>
            </a:solidFill>
            <a:ln>
              <a:noFill/>
            </a:ln>
            <a:effectLst/>
          </c:spPr>
          <c:invertIfNegative val="0"/>
          <c:dLbls>
            <c:spPr>
              <a:noFill/>
              <a:ln>
                <a:noFill/>
              </a:ln>
              <a:effectLst/>
            </c:spPr>
            <c:txPr>
              <a:bodyPr rot="0" spcFirstLastPara="1" vertOverflow="ellipsis" vert="horz" wrap="square" anchor="ctr" anchorCtr="1"/>
              <a:lstStyle/>
              <a:p>
                <a:pPr>
                  <a:defRPr sz="1200" b="0" i="0" u="none" strike="noStrike" kern="1200" baseline="0">
                    <a:solidFill>
                      <a:sysClr val="windowText" lastClr="000000"/>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Attendance!$A$192:$A$207</c:f>
              <c:strCache>
                <c:ptCount val="16"/>
                <c:pt idx="0">
                  <c:v>Drug Abuse Prevention</c:v>
                </c:pt>
                <c:pt idx="1">
                  <c:v>Entrepreneurial Ed</c:v>
                </c:pt>
                <c:pt idx="2">
                  <c:v>Violence Prevention</c:v>
                </c:pt>
                <c:pt idx="3">
                  <c:v>College/Career</c:v>
                </c:pt>
                <c:pt idx="4">
                  <c:v>Counseling</c:v>
                </c:pt>
                <c:pt idx="5">
                  <c:v>ELL Support</c:v>
                </c:pt>
                <c:pt idx="6">
                  <c:v>Youth Leadership</c:v>
                </c:pt>
                <c:pt idx="7">
                  <c:v>Truancy Prevention</c:v>
                </c:pt>
                <c:pt idx="8">
                  <c:v>Tutoring</c:v>
                </c:pt>
                <c:pt idx="9">
                  <c:v>Community Service</c:v>
                </c:pt>
                <c:pt idx="10">
                  <c:v>Mentoring</c:v>
                </c:pt>
                <c:pt idx="11">
                  <c:v>Homework Help</c:v>
                </c:pt>
                <c:pt idx="12">
                  <c:v>Physical Education</c:v>
                </c:pt>
                <c:pt idx="13">
                  <c:v>Literacy</c:v>
                </c:pt>
                <c:pt idx="14">
                  <c:v>Arts/Music</c:v>
                </c:pt>
                <c:pt idx="15">
                  <c:v>STEM</c:v>
                </c:pt>
              </c:strCache>
            </c:strRef>
          </c:cat>
          <c:val>
            <c:numRef>
              <c:f>Attendance!$C$192:$C$207</c:f>
              <c:numCache>
                <c:formatCode>0%</c:formatCode>
                <c:ptCount val="16"/>
                <c:pt idx="0">
                  <c:v>0</c:v>
                </c:pt>
                <c:pt idx="1">
                  <c:v>0</c:v>
                </c:pt>
                <c:pt idx="2">
                  <c:v>0</c:v>
                </c:pt>
                <c:pt idx="3">
                  <c:v>0</c:v>
                </c:pt>
                <c:pt idx="4">
                  <c:v>0</c:v>
                </c:pt>
                <c:pt idx="5">
                  <c:v>0.01</c:v>
                </c:pt>
                <c:pt idx="6">
                  <c:v>0.02</c:v>
                </c:pt>
                <c:pt idx="7">
                  <c:v>0.03</c:v>
                </c:pt>
                <c:pt idx="8">
                  <c:v>0.04</c:v>
                </c:pt>
                <c:pt idx="9">
                  <c:v>7.0000000000000007E-2</c:v>
                </c:pt>
                <c:pt idx="10">
                  <c:v>0.08</c:v>
                </c:pt>
                <c:pt idx="11">
                  <c:v>0.1</c:v>
                </c:pt>
                <c:pt idx="12">
                  <c:v>0.12</c:v>
                </c:pt>
                <c:pt idx="13">
                  <c:v>0.14000000000000001</c:v>
                </c:pt>
                <c:pt idx="14">
                  <c:v>0.16</c:v>
                </c:pt>
                <c:pt idx="15">
                  <c:v>0.2</c:v>
                </c:pt>
              </c:numCache>
            </c:numRef>
          </c:val>
          <c:extLst>
            <c:ext xmlns:c16="http://schemas.microsoft.com/office/drawing/2014/chart" uri="{C3380CC4-5D6E-409C-BE32-E72D297353CC}">
              <c16:uniqueId val="{00000000-B11B-4E7E-9002-CF47AB2E7C4B}"/>
            </c:ext>
          </c:extLst>
        </c:ser>
        <c:dLbls>
          <c:showLegendKey val="0"/>
          <c:showVal val="0"/>
          <c:showCatName val="0"/>
          <c:showSerName val="0"/>
          <c:showPercent val="0"/>
          <c:showBubbleSize val="0"/>
        </c:dLbls>
        <c:gapWidth val="182"/>
        <c:axId val="527326544"/>
        <c:axId val="527328512"/>
      </c:barChart>
      <c:catAx>
        <c:axId val="527326544"/>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baseline="0">
                <a:solidFill>
                  <a:sysClr val="windowText" lastClr="000000"/>
                </a:solidFill>
                <a:latin typeface="+mn-lt"/>
                <a:ea typeface="+mn-ea"/>
                <a:cs typeface="+mn-cs"/>
              </a:defRPr>
            </a:pPr>
            <a:endParaRPr lang="en-US"/>
          </a:p>
        </c:txPr>
        <c:crossAx val="527328512"/>
        <c:crosses val="autoZero"/>
        <c:auto val="1"/>
        <c:lblAlgn val="ctr"/>
        <c:lblOffset val="100"/>
        <c:noMultiLvlLbl val="0"/>
      </c:catAx>
      <c:valAx>
        <c:axId val="527328512"/>
        <c:scaling>
          <c:orientation val="minMax"/>
          <c:max val="0.5"/>
        </c:scaling>
        <c:delete val="1"/>
        <c:axPos val="b"/>
        <c:title>
          <c:tx>
            <c:rich>
              <a:bodyPr rot="0" spcFirstLastPara="1" vertOverflow="ellipsis" vert="horz" wrap="square" anchor="ctr" anchorCtr="1"/>
              <a:lstStyle/>
              <a:p>
                <a:pPr>
                  <a:defRPr sz="1200" b="0" i="0" u="none" strike="noStrike" kern="1200" baseline="0">
                    <a:solidFill>
                      <a:sysClr val="windowText" lastClr="000000"/>
                    </a:solidFill>
                    <a:latin typeface="+mn-lt"/>
                    <a:ea typeface="+mn-ea"/>
                    <a:cs typeface="+mn-cs"/>
                  </a:defRPr>
                </a:pPr>
                <a:r>
                  <a:rPr lang="en-US"/>
                  <a:t>Average Percentage Time</a:t>
                </a:r>
              </a:p>
            </c:rich>
          </c:tx>
          <c:layout>
            <c:manualLayout>
              <c:xMode val="edge"/>
              <c:yMode val="edge"/>
              <c:x val="0.19674997961764354"/>
              <c:y val="0.94060690398795488"/>
            </c:manualLayout>
          </c:layout>
          <c:overlay val="0"/>
          <c:spPr>
            <a:noFill/>
            <a:ln>
              <a:noFill/>
            </a:ln>
            <a:effectLst/>
          </c:spPr>
          <c:txPr>
            <a:bodyPr rot="0" spcFirstLastPara="1" vertOverflow="ellipsis" vert="horz" wrap="square" anchor="ctr" anchorCtr="1"/>
            <a:lstStyle/>
            <a:p>
              <a:pPr>
                <a:defRPr sz="1200" b="0" i="0" u="none" strike="noStrike" kern="1200" baseline="0">
                  <a:solidFill>
                    <a:sysClr val="windowText" lastClr="000000"/>
                  </a:solidFill>
                  <a:latin typeface="+mn-lt"/>
                  <a:ea typeface="+mn-ea"/>
                  <a:cs typeface="+mn-cs"/>
                </a:defRPr>
              </a:pPr>
              <a:endParaRPr lang="en-US"/>
            </a:p>
          </c:txPr>
        </c:title>
        <c:numFmt formatCode="0%" sourceLinked="1"/>
        <c:majorTickMark val="out"/>
        <c:minorTickMark val="none"/>
        <c:tickLblPos val="nextTo"/>
        <c:crossAx val="527326544"/>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solidFill>
      <a:schemeClr val="bg1"/>
    </a:solidFill>
    <a:ln w="9525" cap="flat" cmpd="sng" algn="ctr">
      <a:noFill/>
      <a:round/>
    </a:ln>
    <a:effectLst/>
  </c:spPr>
  <c:txPr>
    <a:bodyPr/>
    <a:lstStyle/>
    <a:p>
      <a:pPr>
        <a:defRPr sz="1200">
          <a:solidFill>
            <a:sysClr val="windowText" lastClr="000000"/>
          </a:solidFill>
        </a:defRPr>
      </a:pPr>
      <a:endParaRPr lang="en-US"/>
    </a:p>
  </c:txPr>
  <c:externalData r:id="rId4">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overlay val="0"/>
      <c:spPr>
        <a:noFill/>
        <a:ln>
          <a:noFill/>
        </a:ln>
        <a:effectLst/>
      </c:spPr>
      <c:txPr>
        <a:bodyPr rot="0" spcFirstLastPara="1" vertOverflow="ellipsis" vert="horz" wrap="square" anchor="ctr" anchorCtr="1"/>
        <a:lstStyle/>
        <a:p>
          <a:pPr>
            <a:defRPr sz="1440" b="0" i="0" u="none" strike="noStrike" kern="1200" spc="0" baseline="0">
              <a:solidFill>
                <a:sysClr val="windowText" lastClr="000000"/>
              </a:solidFill>
              <a:latin typeface="+mn-lt"/>
              <a:ea typeface="+mn-ea"/>
              <a:cs typeface="+mn-cs"/>
            </a:defRPr>
          </a:pPr>
          <a:endParaRPr lang="en-US"/>
        </a:p>
      </c:txPr>
    </c:title>
    <c:autoTitleDeleted val="0"/>
    <c:plotArea>
      <c:layout/>
      <c:barChart>
        <c:barDir val="bar"/>
        <c:grouping val="clustered"/>
        <c:varyColors val="0"/>
        <c:ser>
          <c:idx val="0"/>
          <c:order val="0"/>
          <c:tx>
            <c:strRef>
              <c:f>Attendance!$B$191</c:f>
              <c:strCache>
                <c:ptCount val="1"/>
                <c:pt idx="0">
                  <c:v>Middle</c:v>
                </c:pt>
              </c:strCache>
            </c:strRef>
          </c:tx>
          <c:spPr>
            <a:solidFill>
              <a:schemeClr val="accent1"/>
            </a:solidFill>
            <a:ln>
              <a:noFill/>
            </a:ln>
            <a:effectLst/>
          </c:spPr>
          <c:invertIfNegative val="0"/>
          <c:dLbls>
            <c:spPr>
              <a:noFill/>
              <a:ln>
                <a:noFill/>
              </a:ln>
              <a:effectLst/>
            </c:spPr>
            <c:txPr>
              <a:bodyPr rot="0" spcFirstLastPara="1" vertOverflow="ellipsis" vert="horz" wrap="square" anchor="ctr" anchorCtr="1"/>
              <a:lstStyle/>
              <a:p>
                <a:pPr>
                  <a:defRPr sz="1200" b="0" i="0" u="none" strike="noStrike" kern="1200" baseline="0">
                    <a:solidFill>
                      <a:sysClr val="windowText" lastClr="000000"/>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Attendance!$A$192:$A$207</c:f>
              <c:strCache>
                <c:ptCount val="16"/>
                <c:pt idx="0">
                  <c:v>Drug Abuse Prevention</c:v>
                </c:pt>
                <c:pt idx="1">
                  <c:v>Entrepreneurial Ed</c:v>
                </c:pt>
                <c:pt idx="2">
                  <c:v>Violence Prevention</c:v>
                </c:pt>
                <c:pt idx="3">
                  <c:v>College/Career</c:v>
                </c:pt>
                <c:pt idx="4">
                  <c:v>Counseling</c:v>
                </c:pt>
                <c:pt idx="5">
                  <c:v>ELL Support</c:v>
                </c:pt>
                <c:pt idx="6">
                  <c:v>Youth Leadership</c:v>
                </c:pt>
                <c:pt idx="7">
                  <c:v>Truancy Prevention</c:v>
                </c:pt>
                <c:pt idx="8">
                  <c:v>Tutoring</c:v>
                </c:pt>
                <c:pt idx="9">
                  <c:v>Community Service</c:v>
                </c:pt>
                <c:pt idx="10">
                  <c:v>Mentoring</c:v>
                </c:pt>
                <c:pt idx="11">
                  <c:v>Homework Help</c:v>
                </c:pt>
                <c:pt idx="12">
                  <c:v>Physical Education</c:v>
                </c:pt>
                <c:pt idx="13">
                  <c:v>Literacy</c:v>
                </c:pt>
                <c:pt idx="14">
                  <c:v>Arts/Music</c:v>
                </c:pt>
                <c:pt idx="15">
                  <c:v>STEM</c:v>
                </c:pt>
              </c:strCache>
            </c:strRef>
          </c:cat>
          <c:val>
            <c:numRef>
              <c:f>Attendance!$B$192:$B$207</c:f>
              <c:numCache>
                <c:formatCode>0%</c:formatCode>
                <c:ptCount val="16"/>
                <c:pt idx="0">
                  <c:v>0.01</c:v>
                </c:pt>
                <c:pt idx="1">
                  <c:v>0.01</c:v>
                </c:pt>
                <c:pt idx="2">
                  <c:v>0.01</c:v>
                </c:pt>
                <c:pt idx="3">
                  <c:v>0.04</c:v>
                </c:pt>
                <c:pt idx="4">
                  <c:v>0.04</c:v>
                </c:pt>
                <c:pt idx="5">
                  <c:v>0</c:v>
                </c:pt>
                <c:pt idx="6">
                  <c:v>0.03</c:v>
                </c:pt>
                <c:pt idx="7">
                  <c:v>0</c:v>
                </c:pt>
                <c:pt idx="8">
                  <c:v>0.05</c:v>
                </c:pt>
                <c:pt idx="9">
                  <c:v>0.09</c:v>
                </c:pt>
                <c:pt idx="10">
                  <c:v>0.01</c:v>
                </c:pt>
                <c:pt idx="11">
                  <c:v>0.04</c:v>
                </c:pt>
                <c:pt idx="12">
                  <c:v>0.28999999999999998</c:v>
                </c:pt>
                <c:pt idx="13">
                  <c:v>0.04</c:v>
                </c:pt>
                <c:pt idx="14">
                  <c:v>0.19</c:v>
                </c:pt>
                <c:pt idx="15">
                  <c:v>0.15</c:v>
                </c:pt>
              </c:numCache>
            </c:numRef>
          </c:val>
          <c:extLst>
            <c:ext xmlns:c16="http://schemas.microsoft.com/office/drawing/2014/chart" uri="{C3380CC4-5D6E-409C-BE32-E72D297353CC}">
              <c16:uniqueId val="{00000000-AFF9-4569-8CCF-0C0DE43462BE}"/>
            </c:ext>
          </c:extLst>
        </c:ser>
        <c:dLbls>
          <c:showLegendKey val="0"/>
          <c:showVal val="0"/>
          <c:showCatName val="0"/>
          <c:showSerName val="0"/>
          <c:showPercent val="0"/>
          <c:showBubbleSize val="0"/>
        </c:dLbls>
        <c:gapWidth val="182"/>
        <c:axId val="656886000"/>
        <c:axId val="656886328"/>
      </c:barChart>
      <c:catAx>
        <c:axId val="656886000"/>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baseline="0">
                <a:solidFill>
                  <a:sysClr val="windowText" lastClr="000000"/>
                </a:solidFill>
                <a:latin typeface="+mn-lt"/>
                <a:ea typeface="+mn-ea"/>
                <a:cs typeface="+mn-cs"/>
              </a:defRPr>
            </a:pPr>
            <a:endParaRPr lang="en-US"/>
          </a:p>
        </c:txPr>
        <c:crossAx val="656886328"/>
        <c:crosses val="autoZero"/>
        <c:auto val="1"/>
        <c:lblAlgn val="ctr"/>
        <c:lblOffset val="100"/>
        <c:noMultiLvlLbl val="0"/>
      </c:catAx>
      <c:valAx>
        <c:axId val="656886328"/>
        <c:scaling>
          <c:orientation val="minMax"/>
          <c:max val="0.5"/>
        </c:scaling>
        <c:delete val="1"/>
        <c:axPos val="b"/>
        <c:title>
          <c:tx>
            <c:rich>
              <a:bodyPr rot="0" spcFirstLastPara="1" vertOverflow="ellipsis" vert="horz" wrap="square" anchor="ctr" anchorCtr="1"/>
              <a:lstStyle/>
              <a:p>
                <a:pPr>
                  <a:defRPr sz="1200" b="0" i="0" u="none" strike="noStrike" kern="1200" baseline="0">
                    <a:solidFill>
                      <a:sysClr val="windowText" lastClr="000000"/>
                    </a:solidFill>
                    <a:latin typeface="+mn-lt"/>
                    <a:ea typeface="+mn-ea"/>
                    <a:cs typeface="+mn-cs"/>
                  </a:defRPr>
                </a:pPr>
                <a:r>
                  <a:rPr lang="en-US"/>
                  <a:t>Average Percentage Time</a:t>
                </a:r>
              </a:p>
            </c:rich>
          </c:tx>
          <c:layout>
            <c:manualLayout>
              <c:xMode val="edge"/>
              <c:yMode val="edge"/>
              <c:x val="0.20932597610032541"/>
              <c:y val="0.93860426701577981"/>
            </c:manualLayout>
          </c:layout>
          <c:overlay val="0"/>
          <c:spPr>
            <a:noFill/>
            <a:ln>
              <a:noFill/>
            </a:ln>
            <a:effectLst/>
          </c:spPr>
          <c:txPr>
            <a:bodyPr rot="0" spcFirstLastPara="1" vertOverflow="ellipsis" vert="horz" wrap="square" anchor="ctr" anchorCtr="1"/>
            <a:lstStyle/>
            <a:p>
              <a:pPr>
                <a:defRPr sz="1200" b="0" i="0" u="none" strike="noStrike" kern="1200" baseline="0">
                  <a:solidFill>
                    <a:sysClr val="windowText" lastClr="000000"/>
                  </a:solidFill>
                  <a:latin typeface="+mn-lt"/>
                  <a:ea typeface="+mn-ea"/>
                  <a:cs typeface="+mn-cs"/>
                </a:defRPr>
              </a:pPr>
              <a:endParaRPr lang="en-US"/>
            </a:p>
          </c:txPr>
        </c:title>
        <c:numFmt formatCode="0%" sourceLinked="1"/>
        <c:majorTickMark val="out"/>
        <c:minorTickMark val="none"/>
        <c:tickLblPos val="nextTo"/>
        <c:crossAx val="656886000"/>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solidFill>
      <a:schemeClr val="bg1"/>
    </a:solidFill>
    <a:ln w="9525" cap="flat" cmpd="sng" algn="ctr">
      <a:noFill/>
      <a:round/>
    </a:ln>
    <a:effectLst/>
  </c:spPr>
  <c:txPr>
    <a:bodyPr/>
    <a:lstStyle/>
    <a:p>
      <a:pPr>
        <a:defRPr sz="1200">
          <a:solidFill>
            <a:sysClr val="windowText" lastClr="000000"/>
          </a:solidFill>
        </a:defRPr>
      </a:pPr>
      <a:endParaRPr lang="en-US"/>
    </a:p>
  </c:txPr>
  <c:externalData r:id="rId4">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barChart>
        <c:barDir val="bar"/>
        <c:grouping val="clustered"/>
        <c:varyColors val="0"/>
        <c:ser>
          <c:idx val="0"/>
          <c:order val="0"/>
          <c:tx>
            <c:strRef>
              <c:f>'[RI 21st CCLC Evaluation DESCRIPTIVE data - 4-30-20.xlsx]PQA Scores'!$C$109</c:f>
              <c:strCache>
                <c:ptCount val="1"/>
                <c:pt idx="0">
                  <c:v>Elementary</c:v>
                </c:pt>
              </c:strCache>
            </c:strRef>
          </c:tx>
          <c:spPr>
            <a:solidFill>
              <a:schemeClr val="accent1"/>
            </a:solidFill>
            <a:ln>
              <a:noFill/>
            </a:ln>
            <a:effectLst/>
          </c:spPr>
          <c:invertIfNegative val="0"/>
          <c:dPt>
            <c:idx val="0"/>
            <c:invertIfNegative val="0"/>
            <c:bubble3D val="0"/>
            <c:spPr>
              <a:solidFill>
                <a:schemeClr val="accent5">
                  <a:lumMod val="75000"/>
                </a:schemeClr>
              </a:solidFill>
              <a:ln>
                <a:noFill/>
              </a:ln>
              <a:effectLst/>
            </c:spPr>
            <c:extLst>
              <c:ext xmlns:c16="http://schemas.microsoft.com/office/drawing/2014/chart" uri="{C3380CC4-5D6E-409C-BE32-E72D297353CC}">
                <c16:uniqueId val="{00000001-24A8-4577-A092-B580FC134C88}"/>
              </c:ext>
            </c:extLst>
          </c:dPt>
          <c:dPt>
            <c:idx val="1"/>
            <c:invertIfNegative val="0"/>
            <c:bubble3D val="0"/>
            <c:spPr>
              <a:solidFill>
                <a:schemeClr val="accent5">
                  <a:lumMod val="75000"/>
                </a:schemeClr>
              </a:solidFill>
              <a:ln>
                <a:noFill/>
              </a:ln>
              <a:effectLst/>
            </c:spPr>
            <c:extLst>
              <c:ext xmlns:c16="http://schemas.microsoft.com/office/drawing/2014/chart" uri="{C3380CC4-5D6E-409C-BE32-E72D297353CC}">
                <c16:uniqueId val="{00000003-24A8-4577-A092-B580FC134C88}"/>
              </c:ext>
            </c:extLst>
          </c:dPt>
          <c:dPt>
            <c:idx val="3"/>
            <c:invertIfNegative val="0"/>
            <c:bubble3D val="0"/>
            <c:spPr>
              <a:solidFill>
                <a:schemeClr val="accent5">
                  <a:lumMod val="75000"/>
                </a:schemeClr>
              </a:solidFill>
              <a:ln>
                <a:noFill/>
              </a:ln>
              <a:effectLst/>
            </c:spPr>
            <c:extLst>
              <c:ext xmlns:c16="http://schemas.microsoft.com/office/drawing/2014/chart" uri="{C3380CC4-5D6E-409C-BE32-E72D297353CC}">
                <c16:uniqueId val="{00000005-24A8-4577-A092-B580FC134C88}"/>
              </c:ext>
            </c:extLst>
          </c:dPt>
          <c:dPt>
            <c:idx val="4"/>
            <c:invertIfNegative val="0"/>
            <c:bubble3D val="0"/>
            <c:spPr>
              <a:solidFill>
                <a:schemeClr val="accent5">
                  <a:lumMod val="75000"/>
                </a:schemeClr>
              </a:solidFill>
              <a:ln>
                <a:noFill/>
              </a:ln>
              <a:effectLst/>
            </c:spPr>
            <c:extLst>
              <c:ext xmlns:c16="http://schemas.microsoft.com/office/drawing/2014/chart" uri="{C3380CC4-5D6E-409C-BE32-E72D297353CC}">
                <c16:uniqueId val="{00000007-24A8-4577-A092-B580FC134C88}"/>
              </c:ext>
            </c:extLst>
          </c:dPt>
          <c:dPt>
            <c:idx val="6"/>
            <c:invertIfNegative val="0"/>
            <c:bubble3D val="0"/>
            <c:spPr>
              <a:solidFill>
                <a:schemeClr val="accent5">
                  <a:lumMod val="75000"/>
                </a:schemeClr>
              </a:solidFill>
              <a:ln>
                <a:noFill/>
              </a:ln>
              <a:effectLst/>
            </c:spPr>
            <c:extLst>
              <c:ext xmlns:c16="http://schemas.microsoft.com/office/drawing/2014/chart" uri="{C3380CC4-5D6E-409C-BE32-E72D297353CC}">
                <c16:uniqueId val="{00000009-24A8-4577-A092-B580FC134C88}"/>
              </c:ext>
            </c:extLst>
          </c:dPt>
          <c:dPt>
            <c:idx val="7"/>
            <c:invertIfNegative val="0"/>
            <c:bubble3D val="0"/>
            <c:spPr>
              <a:solidFill>
                <a:schemeClr val="accent5">
                  <a:lumMod val="75000"/>
                </a:schemeClr>
              </a:solidFill>
              <a:ln>
                <a:noFill/>
              </a:ln>
              <a:effectLst/>
            </c:spPr>
            <c:extLst>
              <c:ext xmlns:c16="http://schemas.microsoft.com/office/drawing/2014/chart" uri="{C3380CC4-5D6E-409C-BE32-E72D297353CC}">
                <c16:uniqueId val="{0000000B-24A8-4577-A092-B580FC134C88}"/>
              </c:ext>
            </c:extLst>
          </c:dPt>
          <c:dPt>
            <c:idx val="9"/>
            <c:invertIfNegative val="0"/>
            <c:bubble3D val="0"/>
            <c:spPr>
              <a:solidFill>
                <a:schemeClr val="accent5">
                  <a:lumMod val="75000"/>
                </a:schemeClr>
              </a:solidFill>
              <a:ln>
                <a:noFill/>
              </a:ln>
              <a:effectLst/>
            </c:spPr>
            <c:extLst>
              <c:ext xmlns:c16="http://schemas.microsoft.com/office/drawing/2014/chart" uri="{C3380CC4-5D6E-409C-BE32-E72D297353CC}">
                <c16:uniqueId val="{0000000D-24A8-4577-A092-B580FC134C88}"/>
              </c:ext>
            </c:extLst>
          </c:dPt>
          <c:dPt>
            <c:idx val="10"/>
            <c:invertIfNegative val="0"/>
            <c:bubble3D val="0"/>
            <c:spPr>
              <a:solidFill>
                <a:schemeClr val="accent5">
                  <a:lumMod val="75000"/>
                </a:schemeClr>
              </a:solidFill>
              <a:ln>
                <a:noFill/>
              </a:ln>
              <a:effectLst/>
            </c:spPr>
            <c:extLst>
              <c:ext xmlns:c16="http://schemas.microsoft.com/office/drawing/2014/chart" uri="{C3380CC4-5D6E-409C-BE32-E72D297353CC}">
                <c16:uniqueId val="{0000000F-24A8-4577-A092-B580FC134C88}"/>
              </c:ext>
            </c:extLst>
          </c:dPt>
          <c:dPt>
            <c:idx val="11"/>
            <c:invertIfNegative val="0"/>
            <c:bubble3D val="0"/>
            <c:spPr>
              <a:solidFill>
                <a:schemeClr val="accent5">
                  <a:lumMod val="75000"/>
                </a:schemeClr>
              </a:solidFill>
              <a:ln>
                <a:noFill/>
              </a:ln>
              <a:effectLst/>
            </c:spPr>
            <c:extLst>
              <c:ext xmlns:c16="http://schemas.microsoft.com/office/drawing/2014/chart" uri="{C3380CC4-5D6E-409C-BE32-E72D297353CC}">
                <c16:uniqueId val="{00000011-24A8-4577-A092-B580FC134C88}"/>
              </c:ext>
            </c:extLst>
          </c:dPt>
          <c:dPt>
            <c:idx val="14"/>
            <c:invertIfNegative val="0"/>
            <c:bubble3D val="0"/>
            <c:spPr>
              <a:solidFill>
                <a:schemeClr val="accent5">
                  <a:lumMod val="75000"/>
                </a:schemeClr>
              </a:solidFill>
              <a:ln>
                <a:noFill/>
              </a:ln>
              <a:effectLst/>
            </c:spPr>
            <c:extLst>
              <c:ext xmlns:c16="http://schemas.microsoft.com/office/drawing/2014/chart" uri="{C3380CC4-5D6E-409C-BE32-E72D297353CC}">
                <c16:uniqueId val="{00000013-24A8-4577-A092-B580FC134C88}"/>
              </c:ext>
            </c:extLst>
          </c:dPt>
          <c:dPt>
            <c:idx val="25"/>
            <c:invertIfNegative val="0"/>
            <c:bubble3D val="0"/>
            <c:spPr>
              <a:solidFill>
                <a:schemeClr val="accent5">
                  <a:lumMod val="75000"/>
                </a:schemeClr>
              </a:solidFill>
              <a:ln>
                <a:noFill/>
              </a:ln>
              <a:effectLst/>
            </c:spPr>
            <c:extLst>
              <c:ext xmlns:c16="http://schemas.microsoft.com/office/drawing/2014/chart" uri="{C3380CC4-5D6E-409C-BE32-E72D297353CC}">
                <c16:uniqueId val="{00000015-24A8-4577-A092-B580FC134C88}"/>
              </c:ext>
            </c:extLst>
          </c:dPt>
          <c:dLbls>
            <c:spPr>
              <a:noFill/>
              <a:ln>
                <a:noFill/>
              </a:ln>
              <a:effectLst/>
            </c:spPr>
            <c:txPr>
              <a:bodyPr rot="0" spcFirstLastPara="1" vertOverflow="ellipsis" vert="horz" wrap="square" anchor="ctr" anchorCtr="1"/>
              <a:lstStyle/>
              <a:p>
                <a:pPr>
                  <a:defRPr sz="1050" b="0" i="0" u="none" strike="noStrike" kern="1200" baseline="0">
                    <a:solidFill>
                      <a:sysClr val="windowText" lastClr="000000"/>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'[RI 21st CCLC Evaluation DESCRIPTIVE data - 4-30-20.xlsx]PQA Scores'!$B$110:$B$135</c:f>
              <c:strCache>
                <c:ptCount val="26"/>
                <c:pt idx="0">
                  <c:v>Planning 1 (Y)</c:v>
                </c:pt>
                <c:pt idx="1">
                  <c:v>Collaboration 2 (Y)</c:v>
                </c:pt>
                <c:pt idx="2">
                  <c:v>Encouragement 2</c:v>
                </c:pt>
                <c:pt idx="3">
                  <c:v>Choice 1 (Y)</c:v>
                </c:pt>
                <c:pt idx="4">
                  <c:v>Collaboration 3 (Y)</c:v>
                </c:pt>
                <c:pt idx="5">
                  <c:v>Skill Building 5</c:v>
                </c:pt>
                <c:pt idx="6">
                  <c:v>Adult Partners 1 (Y)</c:v>
                </c:pt>
                <c:pt idx="7">
                  <c:v>Engagement 4 (Y)</c:v>
                </c:pt>
                <c:pt idx="8">
                  <c:v>Encouragement 1</c:v>
                </c:pt>
                <c:pt idx="9">
                  <c:v>Choice 2 (Y)</c:v>
                </c:pt>
                <c:pt idx="10">
                  <c:v>Leadership 1 (Y)</c:v>
                </c:pt>
                <c:pt idx="11">
                  <c:v>Collaboration 1 (Y)</c:v>
                </c:pt>
                <c:pt idx="12">
                  <c:v>Engagement 2</c:v>
                </c:pt>
                <c:pt idx="13">
                  <c:v>Belonging 2</c:v>
                </c:pt>
                <c:pt idx="14">
                  <c:v>Engagement 3 (Y)</c:v>
                </c:pt>
                <c:pt idx="15">
                  <c:v>Skill Building 4</c:v>
                </c:pt>
                <c:pt idx="16">
                  <c:v>Skill Building 2</c:v>
                </c:pt>
                <c:pt idx="17">
                  <c:v>Connections 1</c:v>
                </c:pt>
                <c:pt idx="18">
                  <c:v>Academic Climate 1</c:v>
                </c:pt>
                <c:pt idx="19">
                  <c:v>Skill Building 1</c:v>
                </c:pt>
                <c:pt idx="20">
                  <c:v>Session Flow 1</c:v>
                </c:pt>
                <c:pt idx="21">
                  <c:v>Emotional Safety 1</c:v>
                </c:pt>
                <c:pt idx="22">
                  <c:v>Skill Building 3</c:v>
                </c:pt>
                <c:pt idx="23">
                  <c:v>Engagement 1</c:v>
                </c:pt>
                <c:pt idx="24">
                  <c:v>Belonging 1</c:v>
                </c:pt>
                <c:pt idx="25">
                  <c:v>Encouragement 3 (Y)</c:v>
                </c:pt>
              </c:strCache>
            </c:strRef>
          </c:cat>
          <c:val>
            <c:numRef>
              <c:f>'[RI 21st CCLC Evaluation DESCRIPTIVE data - 4-30-20.xlsx]PQA Scores'!$C$110:$C$135</c:f>
              <c:numCache>
                <c:formatCode>General</c:formatCode>
                <c:ptCount val="26"/>
                <c:pt idx="0">
                  <c:v>2.5</c:v>
                </c:pt>
                <c:pt idx="1">
                  <c:v>2.72</c:v>
                </c:pt>
                <c:pt idx="2">
                  <c:v>2.84</c:v>
                </c:pt>
                <c:pt idx="3">
                  <c:v>2.93</c:v>
                </c:pt>
                <c:pt idx="4">
                  <c:v>2.95</c:v>
                </c:pt>
                <c:pt idx="5">
                  <c:v>3.15</c:v>
                </c:pt>
                <c:pt idx="6">
                  <c:v>3.46</c:v>
                </c:pt>
                <c:pt idx="7">
                  <c:v>3.51</c:v>
                </c:pt>
                <c:pt idx="8">
                  <c:v>3.51</c:v>
                </c:pt>
                <c:pt idx="9">
                  <c:v>3.52</c:v>
                </c:pt>
                <c:pt idx="10">
                  <c:v>3.54</c:v>
                </c:pt>
                <c:pt idx="11">
                  <c:v>3.73</c:v>
                </c:pt>
                <c:pt idx="12">
                  <c:v>3.75</c:v>
                </c:pt>
                <c:pt idx="13">
                  <c:v>3.75</c:v>
                </c:pt>
                <c:pt idx="14">
                  <c:v>3.85</c:v>
                </c:pt>
                <c:pt idx="15">
                  <c:v>3.93</c:v>
                </c:pt>
                <c:pt idx="16">
                  <c:v>4.0199999999999996</c:v>
                </c:pt>
                <c:pt idx="17">
                  <c:v>4.13</c:v>
                </c:pt>
                <c:pt idx="18">
                  <c:v>4.13</c:v>
                </c:pt>
                <c:pt idx="19">
                  <c:v>4.1900000000000004</c:v>
                </c:pt>
                <c:pt idx="20">
                  <c:v>4.3499999999999996</c:v>
                </c:pt>
                <c:pt idx="21">
                  <c:v>4.47</c:v>
                </c:pt>
                <c:pt idx="22">
                  <c:v>4.67</c:v>
                </c:pt>
                <c:pt idx="23">
                  <c:v>4.68</c:v>
                </c:pt>
                <c:pt idx="24">
                  <c:v>4.8</c:v>
                </c:pt>
                <c:pt idx="25">
                  <c:v>4.88</c:v>
                </c:pt>
              </c:numCache>
            </c:numRef>
          </c:val>
          <c:extLst>
            <c:ext xmlns:c16="http://schemas.microsoft.com/office/drawing/2014/chart" uri="{C3380CC4-5D6E-409C-BE32-E72D297353CC}">
              <c16:uniqueId val="{00000016-24A8-4577-A092-B580FC134C88}"/>
            </c:ext>
          </c:extLst>
        </c:ser>
        <c:dLbls>
          <c:showLegendKey val="0"/>
          <c:showVal val="0"/>
          <c:showCatName val="0"/>
          <c:showSerName val="0"/>
          <c:showPercent val="0"/>
          <c:showBubbleSize val="0"/>
        </c:dLbls>
        <c:gapWidth val="182"/>
        <c:axId val="565361096"/>
        <c:axId val="565362736"/>
      </c:barChart>
      <c:catAx>
        <c:axId val="565361096"/>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50" b="0" i="0" u="none" strike="noStrike" kern="1200" baseline="0">
                <a:solidFill>
                  <a:sysClr val="windowText" lastClr="000000"/>
                </a:solidFill>
                <a:latin typeface="+mn-lt"/>
                <a:ea typeface="+mn-ea"/>
                <a:cs typeface="+mn-cs"/>
              </a:defRPr>
            </a:pPr>
            <a:endParaRPr lang="en-US"/>
          </a:p>
        </c:txPr>
        <c:crossAx val="565362736"/>
        <c:crosses val="autoZero"/>
        <c:auto val="1"/>
        <c:lblAlgn val="ctr"/>
        <c:lblOffset val="100"/>
        <c:noMultiLvlLbl val="0"/>
      </c:catAx>
      <c:valAx>
        <c:axId val="565362736"/>
        <c:scaling>
          <c:orientation val="minMax"/>
        </c:scaling>
        <c:delete val="1"/>
        <c:axPos val="b"/>
        <c:numFmt formatCode="General" sourceLinked="1"/>
        <c:majorTickMark val="none"/>
        <c:minorTickMark val="none"/>
        <c:tickLblPos val="nextTo"/>
        <c:crossAx val="565361096"/>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sz="1050">
          <a:solidFill>
            <a:sysClr val="windowText" lastClr="000000"/>
          </a:solidFill>
        </a:defRPr>
      </a:pPr>
      <a:endParaRPr lang="en-US"/>
    </a:p>
  </c:txPr>
  <c:externalData r:id="rId4">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barChart>
        <c:barDir val="bar"/>
        <c:grouping val="clustered"/>
        <c:varyColors val="0"/>
        <c:ser>
          <c:idx val="0"/>
          <c:order val="0"/>
          <c:tx>
            <c:strRef>
              <c:f>'[RI 21st CCLC Evaluation DESCRIPTIVE data - 4-30-20.xlsx]PQA Scores'!$C$145</c:f>
              <c:strCache>
                <c:ptCount val="1"/>
                <c:pt idx="0">
                  <c:v>Middle</c:v>
                </c:pt>
              </c:strCache>
            </c:strRef>
          </c:tx>
          <c:spPr>
            <a:solidFill>
              <a:schemeClr val="accent1"/>
            </a:solidFill>
            <a:ln>
              <a:noFill/>
            </a:ln>
            <a:effectLst/>
          </c:spPr>
          <c:invertIfNegative val="0"/>
          <c:dLbls>
            <c:spPr>
              <a:noFill/>
              <a:ln>
                <a:noFill/>
              </a:ln>
              <a:effectLst/>
            </c:spPr>
            <c:txPr>
              <a:bodyPr rot="0" spcFirstLastPara="1" vertOverflow="ellipsis" vert="horz" wrap="square" anchor="ctr" anchorCtr="1"/>
              <a:lstStyle/>
              <a:p>
                <a:pPr>
                  <a:defRPr sz="1100" b="0" i="0" u="none" strike="noStrike" kern="1200" baseline="0">
                    <a:solidFill>
                      <a:sysClr val="windowText" lastClr="000000"/>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'[RI 21st CCLC Evaluation DESCRIPTIVE data - 4-30-20.xlsx]PQA Scores'!$B$146:$B$171</c:f>
              <c:strCache>
                <c:ptCount val="26"/>
                <c:pt idx="0">
                  <c:v>Choice 1 (Y)</c:v>
                </c:pt>
                <c:pt idx="1">
                  <c:v>Encouragement 1</c:v>
                </c:pt>
                <c:pt idx="2">
                  <c:v>Encouragement 2</c:v>
                </c:pt>
                <c:pt idx="3">
                  <c:v>Planning 1 (Y)</c:v>
                </c:pt>
                <c:pt idx="4">
                  <c:v>Engagement 2</c:v>
                </c:pt>
                <c:pt idx="5">
                  <c:v>Skill Building 5</c:v>
                </c:pt>
                <c:pt idx="6">
                  <c:v>Skill Building 2</c:v>
                </c:pt>
                <c:pt idx="7">
                  <c:v>Collaboration 2 (Y)</c:v>
                </c:pt>
                <c:pt idx="8">
                  <c:v>Choice 2 (Y)</c:v>
                </c:pt>
                <c:pt idx="9">
                  <c:v>Leadership 1 (Y)</c:v>
                </c:pt>
                <c:pt idx="10">
                  <c:v>Collaboration 1 (Y)</c:v>
                </c:pt>
                <c:pt idx="11">
                  <c:v>Belonging 2</c:v>
                </c:pt>
                <c:pt idx="12">
                  <c:v>Collaboration 3 (Y)</c:v>
                </c:pt>
                <c:pt idx="13">
                  <c:v>Adult Partners 1 (Y)</c:v>
                </c:pt>
                <c:pt idx="14">
                  <c:v>Connections 1</c:v>
                </c:pt>
                <c:pt idx="15">
                  <c:v>Skill Building 1</c:v>
                </c:pt>
                <c:pt idx="16">
                  <c:v>Skill Building 4</c:v>
                </c:pt>
                <c:pt idx="17">
                  <c:v>Engagement 3 (Y)</c:v>
                </c:pt>
                <c:pt idx="18">
                  <c:v>Academic Climate 1</c:v>
                </c:pt>
                <c:pt idx="19">
                  <c:v>Session Flow 1</c:v>
                </c:pt>
                <c:pt idx="20">
                  <c:v>Engagement 4 (Y)</c:v>
                </c:pt>
                <c:pt idx="21">
                  <c:v>Encouragement 3 (Y)</c:v>
                </c:pt>
                <c:pt idx="22">
                  <c:v>Emotional Safety 1</c:v>
                </c:pt>
                <c:pt idx="23">
                  <c:v>Skill Building 3</c:v>
                </c:pt>
                <c:pt idx="24">
                  <c:v>Belonging 1</c:v>
                </c:pt>
                <c:pt idx="25">
                  <c:v>Engagement 1</c:v>
                </c:pt>
              </c:strCache>
            </c:strRef>
          </c:cat>
          <c:val>
            <c:numRef>
              <c:f>'[RI 21st CCLC Evaluation DESCRIPTIVE data - 4-30-20.xlsx]PQA Scores'!$C$146:$C$171</c:f>
              <c:numCache>
                <c:formatCode>General</c:formatCode>
                <c:ptCount val="26"/>
                <c:pt idx="0">
                  <c:v>3.21</c:v>
                </c:pt>
                <c:pt idx="1">
                  <c:v>3.48</c:v>
                </c:pt>
                <c:pt idx="2">
                  <c:v>3.48</c:v>
                </c:pt>
                <c:pt idx="3">
                  <c:v>3.61</c:v>
                </c:pt>
                <c:pt idx="4">
                  <c:v>3.82</c:v>
                </c:pt>
                <c:pt idx="5">
                  <c:v>3.91</c:v>
                </c:pt>
                <c:pt idx="6">
                  <c:v>3.97</c:v>
                </c:pt>
                <c:pt idx="7">
                  <c:v>4</c:v>
                </c:pt>
                <c:pt idx="8">
                  <c:v>4.0599999999999996</c:v>
                </c:pt>
                <c:pt idx="9">
                  <c:v>4.1500000000000004</c:v>
                </c:pt>
                <c:pt idx="10">
                  <c:v>4.18</c:v>
                </c:pt>
                <c:pt idx="11">
                  <c:v>4.21</c:v>
                </c:pt>
                <c:pt idx="12">
                  <c:v>4.3600000000000003</c:v>
                </c:pt>
                <c:pt idx="13">
                  <c:v>4.3899999999999997</c:v>
                </c:pt>
                <c:pt idx="14">
                  <c:v>4.42</c:v>
                </c:pt>
                <c:pt idx="15">
                  <c:v>4.4800000000000004</c:v>
                </c:pt>
                <c:pt idx="16">
                  <c:v>4.4800000000000004</c:v>
                </c:pt>
                <c:pt idx="17">
                  <c:v>4.5199999999999996</c:v>
                </c:pt>
                <c:pt idx="18">
                  <c:v>4.55</c:v>
                </c:pt>
                <c:pt idx="19">
                  <c:v>4.6100000000000003</c:v>
                </c:pt>
                <c:pt idx="20">
                  <c:v>4.6100000000000003</c:v>
                </c:pt>
                <c:pt idx="21">
                  <c:v>4.67</c:v>
                </c:pt>
                <c:pt idx="22">
                  <c:v>4.91</c:v>
                </c:pt>
                <c:pt idx="23">
                  <c:v>4.9400000000000004</c:v>
                </c:pt>
                <c:pt idx="24">
                  <c:v>4.9400000000000004</c:v>
                </c:pt>
                <c:pt idx="25">
                  <c:v>5</c:v>
                </c:pt>
              </c:numCache>
            </c:numRef>
          </c:val>
          <c:extLst>
            <c:ext xmlns:c16="http://schemas.microsoft.com/office/drawing/2014/chart" uri="{C3380CC4-5D6E-409C-BE32-E72D297353CC}">
              <c16:uniqueId val="{00000000-E678-4637-A319-57D2ECCBEF06}"/>
            </c:ext>
          </c:extLst>
        </c:ser>
        <c:dLbls>
          <c:showLegendKey val="0"/>
          <c:showVal val="0"/>
          <c:showCatName val="0"/>
          <c:showSerName val="0"/>
          <c:showPercent val="0"/>
          <c:showBubbleSize val="0"/>
        </c:dLbls>
        <c:gapWidth val="182"/>
        <c:axId val="560354184"/>
        <c:axId val="560353528"/>
      </c:barChart>
      <c:catAx>
        <c:axId val="560354184"/>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00" b="0" i="0" u="none" strike="noStrike" kern="1200" baseline="0">
                <a:solidFill>
                  <a:sysClr val="windowText" lastClr="000000"/>
                </a:solidFill>
                <a:latin typeface="+mn-lt"/>
                <a:ea typeface="+mn-ea"/>
                <a:cs typeface="+mn-cs"/>
              </a:defRPr>
            </a:pPr>
            <a:endParaRPr lang="en-US"/>
          </a:p>
        </c:txPr>
        <c:crossAx val="560353528"/>
        <c:crosses val="autoZero"/>
        <c:auto val="1"/>
        <c:lblAlgn val="ctr"/>
        <c:lblOffset val="100"/>
        <c:noMultiLvlLbl val="0"/>
      </c:catAx>
      <c:valAx>
        <c:axId val="560353528"/>
        <c:scaling>
          <c:orientation val="minMax"/>
        </c:scaling>
        <c:delete val="1"/>
        <c:axPos val="b"/>
        <c:numFmt formatCode="General" sourceLinked="1"/>
        <c:majorTickMark val="none"/>
        <c:minorTickMark val="none"/>
        <c:tickLblPos val="nextTo"/>
        <c:crossAx val="560354184"/>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sz="1100">
          <a:solidFill>
            <a:sysClr val="windowText" lastClr="000000"/>
          </a:solidFill>
        </a:defRPr>
      </a:pPr>
      <a:endParaRPr lang="en-US"/>
    </a:p>
  </c:txPr>
  <c:externalData r:id="rId4">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barChart>
        <c:barDir val="bar"/>
        <c:grouping val="clustered"/>
        <c:varyColors val="0"/>
        <c:ser>
          <c:idx val="0"/>
          <c:order val="0"/>
          <c:tx>
            <c:strRef>
              <c:f>Sheet1!$E$19</c:f>
              <c:strCache>
                <c:ptCount val="1"/>
                <c:pt idx="0">
                  <c:v>n</c:v>
                </c:pt>
              </c:strCache>
            </c:strRef>
          </c:tx>
          <c:spPr>
            <a:solidFill>
              <a:schemeClr val="accent1"/>
            </a:solidFill>
            <a:ln>
              <a:noFill/>
            </a:ln>
            <a:effectLst/>
          </c:spPr>
          <c:invertIfNegative val="0"/>
          <c:dLbls>
            <c:spPr>
              <a:noFill/>
              <a:ln>
                <a:noFill/>
              </a:ln>
              <a:effectLst/>
            </c:spPr>
            <c:txPr>
              <a:bodyPr rot="0" spcFirstLastPara="1" vertOverflow="ellipsis" vert="horz" wrap="square" anchor="ctr" anchorCtr="1"/>
              <a:lstStyle/>
              <a:p>
                <a:pPr>
                  <a:defRPr sz="1400" b="0" i="0" u="none" strike="noStrike" kern="1200" baseline="0">
                    <a:solidFill>
                      <a:sysClr val="windowText" lastClr="000000"/>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Sheet1!$D$20:$D$30</c:f>
              <c:strCache>
                <c:ptCount val="11"/>
                <c:pt idx="0">
                  <c:v>Family Involvement</c:v>
                </c:pt>
                <c:pt idx="1">
                  <c:v>Safety</c:v>
                </c:pt>
                <c:pt idx="2">
                  <c:v>Improved Attendance</c:v>
                </c:pt>
                <c:pt idx="3">
                  <c:v>Relationships with Youth</c:v>
                </c:pt>
                <c:pt idx="4">
                  <c:v>School Attachment</c:v>
                </c:pt>
                <c:pt idx="5">
                  <c:v>Unclear Due to Data</c:v>
                </c:pt>
                <c:pt idx="6">
                  <c:v>Discipline / Behavior</c:v>
                </c:pt>
                <c:pt idx="7">
                  <c:v>SEL Outcomes</c:v>
                </c:pt>
                <c:pt idx="8">
                  <c:v>New or Different Experiences</c:v>
                </c:pt>
                <c:pt idx="9">
                  <c:v>Relationships with Adults</c:v>
                </c:pt>
                <c:pt idx="10">
                  <c:v>Academic Improvement</c:v>
                </c:pt>
              </c:strCache>
            </c:strRef>
          </c:cat>
          <c:val>
            <c:numRef>
              <c:f>Sheet1!$E$20:$E$30</c:f>
              <c:numCache>
                <c:formatCode>General</c:formatCode>
                <c:ptCount val="11"/>
                <c:pt idx="0">
                  <c:v>1</c:v>
                </c:pt>
                <c:pt idx="1">
                  <c:v>2</c:v>
                </c:pt>
                <c:pt idx="2">
                  <c:v>3</c:v>
                </c:pt>
                <c:pt idx="3">
                  <c:v>3</c:v>
                </c:pt>
                <c:pt idx="4">
                  <c:v>3</c:v>
                </c:pt>
                <c:pt idx="5">
                  <c:v>3</c:v>
                </c:pt>
                <c:pt idx="6">
                  <c:v>4</c:v>
                </c:pt>
                <c:pt idx="7">
                  <c:v>4</c:v>
                </c:pt>
                <c:pt idx="8">
                  <c:v>5</c:v>
                </c:pt>
                <c:pt idx="9">
                  <c:v>6</c:v>
                </c:pt>
                <c:pt idx="10">
                  <c:v>7</c:v>
                </c:pt>
              </c:numCache>
            </c:numRef>
          </c:val>
          <c:extLst>
            <c:ext xmlns:c16="http://schemas.microsoft.com/office/drawing/2014/chart" uri="{C3380CC4-5D6E-409C-BE32-E72D297353CC}">
              <c16:uniqueId val="{00000000-E5CD-4C76-8DC6-3C2680C41BB6}"/>
            </c:ext>
          </c:extLst>
        </c:ser>
        <c:dLbls>
          <c:showLegendKey val="0"/>
          <c:showVal val="0"/>
          <c:showCatName val="0"/>
          <c:showSerName val="0"/>
          <c:showPercent val="0"/>
          <c:showBubbleSize val="0"/>
        </c:dLbls>
        <c:gapWidth val="182"/>
        <c:axId val="439492112"/>
        <c:axId val="439498016"/>
      </c:barChart>
      <c:catAx>
        <c:axId val="439492112"/>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ysClr val="windowText" lastClr="000000"/>
                </a:solidFill>
                <a:latin typeface="+mn-lt"/>
                <a:ea typeface="+mn-ea"/>
                <a:cs typeface="+mn-cs"/>
              </a:defRPr>
            </a:pPr>
            <a:endParaRPr lang="en-US"/>
          </a:p>
        </c:txPr>
        <c:crossAx val="439498016"/>
        <c:crosses val="autoZero"/>
        <c:auto val="1"/>
        <c:lblAlgn val="ctr"/>
        <c:lblOffset val="100"/>
        <c:noMultiLvlLbl val="0"/>
      </c:catAx>
      <c:valAx>
        <c:axId val="439498016"/>
        <c:scaling>
          <c:orientation val="minMax"/>
        </c:scaling>
        <c:delete val="1"/>
        <c:axPos val="b"/>
        <c:title>
          <c:tx>
            <c:rich>
              <a:bodyPr rot="0" spcFirstLastPara="1" vertOverflow="ellipsis" vert="horz" wrap="square" anchor="ctr" anchorCtr="1"/>
              <a:lstStyle/>
              <a:p>
                <a:pPr>
                  <a:defRPr sz="1400" b="0" i="0" u="none" strike="noStrike" kern="1200" baseline="0">
                    <a:solidFill>
                      <a:sysClr val="windowText" lastClr="000000"/>
                    </a:solidFill>
                    <a:latin typeface="+mn-lt"/>
                    <a:ea typeface="+mn-ea"/>
                    <a:cs typeface="+mn-cs"/>
                  </a:defRPr>
                </a:pPr>
                <a:r>
                  <a:rPr lang="en-US"/>
                  <a:t>Total Interviewees</a:t>
                </a:r>
              </a:p>
            </c:rich>
          </c:tx>
          <c:layout>
            <c:manualLayout>
              <c:xMode val="edge"/>
              <c:yMode val="edge"/>
              <c:x val="0.68320890959617686"/>
              <c:y val="0.84476978561076776"/>
            </c:manualLayout>
          </c:layout>
          <c:overlay val="0"/>
          <c:spPr>
            <a:noFill/>
            <a:ln>
              <a:noFill/>
            </a:ln>
            <a:effectLst/>
          </c:spPr>
          <c:txPr>
            <a:bodyPr rot="0" spcFirstLastPara="1" vertOverflow="ellipsis" vert="horz" wrap="square" anchor="ctr" anchorCtr="1"/>
            <a:lstStyle/>
            <a:p>
              <a:pPr>
                <a:defRPr sz="1400" b="0" i="0" u="none" strike="noStrike" kern="1200" baseline="0">
                  <a:solidFill>
                    <a:sysClr val="windowText" lastClr="000000"/>
                  </a:solidFill>
                  <a:latin typeface="+mn-lt"/>
                  <a:ea typeface="+mn-ea"/>
                  <a:cs typeface="+mn-cs"/>
                </a:defRPr>
              </a:pPr>
              <a:endParaRPr lang="en-US"/>
            </a:p>
          </c:txPr>
        </c:title>
        <c:numFmt formatCode="General" sourceLinked="1"/>
        <c:majorTickMark val="none"/>
        <c:minorTickMark val="none"/>
        <c:tickLblPos val="nextTo"/>
        <c:crossAx val="439492112"/>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sz="1400">
          <a:solidFill>
            <a:sysClr val="windowText" lastClr="000000"/>
          </a:solidFill>
        </a:defRPr>
      </a:pPr>
      <a:endParaRPr lang="en-US"/>
    </a:p>
  </c:txPr>
  <c:externalData r:id="rId4">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barChart>
        <c:barDir val="bar"/>
        <c:grouping val="clustered"/>
        <c:varyColors val="0"/>
        <c:ser>
          <c:idx val="0"/>
          <c:order val="0"/>
          <c:spPr>
            <a:gradFill rotWithShape="1">
              <a:gsLst>
                <a:gs pos="0">
                  <a:schemeClr val="accent1">
                    <a:satMod val="103000"/>
                    <a:lumMod val="102000"/>
                    <a:tint val="94000"/>
                  </a:schemeClr>
                </a:gs>
                <a:gs pos="50000">
                  <a:schemeClr val="accent1">
                    <a:satMod val="110000"/>
                    <a:lumMod val="100000"/>
                    <a:shade val="100000"/>
                  </a:schemeClr>
                </a:gs>
                <a:gs pos="100000">
                  <a:schemeClr val="accent1">
                    <a:lumMod val="99000"/>
                    <a:satMod val="120000"/>
                    <a:shade val="78000"/>
                  </a:schemeClr>
                </a:gs>
              </a:gsLst>
              <a:lin ang="5400000" scaled="0"/>
            </a:gradFill>
            <a:ln>
              <a:noFill/>
            </a:ln>
            <a:effectLst/>
          </c:spPr>
          <c:invertIfNegative val="0"/>
          <c:dLbls>
            <c:spPr>
              <a:noFill/>
              <a:ln>
                <a:noFill/>
              </a:ln>
              <a:effectLst/>
            </c:spPr>
            <c:txPr>
              <a:bodyPr rot="0" spcFirstLastPara="1" vertOverflow="ellipsis" vert="horz" wrap="square" anchor="ctr" anchorCtr="1"/>
              <a:lstStyle/>
              <a:p>
                <a:pPr>
                  <a:defRPr sz="1400" b="0" i="0" u="none" strike="noStrike" kern="1200" baseline="0">
                    <a:solidFill>
                      <a:schemeClr val="tx2"/>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2">
                          <a:lumMod val="35000"/>
                          <a:lumOff val="65000"/>
                        </a:schemeClr>
                      </a:solidFill>
                    </a:ln>
                    <a:effectLst/>
                  </c:spPr>
                </c15:leaderLines>
              </c:ext>
            </c:extLst>
          </c:dLbls>
          <c:cat>
            <c:strRef>
              <c:f>Sheet1!$C$3:$C$13</c:f>
              <c:strCache>
                <c:ptCount val="11"/>
                <c:pt idx="0">
                  <c:v>Politics/Government</c:v>
                </c:pt>
                <c:pt idx="1">
                  <c:v>History</c:v>
                </c:pt>
                <c:pt idx="2">
                  <c:v>Writing</c:v>
                </c:pt>
                <c:pt idx="3">
                  <c:v>Issues in my community</c:v>
                </c:pt>
                <c:pt idx="4">
                  <c:v>Drama</c:v>
                </c:pt>
                <c:pt idx="5">
                  <c:v>Science</c:v>
                </c:pt>
                <c:pt idx="6">
                  <c:v>Music</c:v>
                </c:pt>
                <c:pt idx="7">
                  <c:v>Other Countries/Cultures</c:v>
                </c:pt>
                <c:pt idx="8">
                  <c:v>Computers/Technology</c:v>
                </c:pt>
                <c:pt idx="9">
                  <c:v>Art</c:v>
                </c:pt>
                <c:pt idx="10">
                  <c:v>Sports</c:v>
                </c:pt>
              </c:strCache>
            </c:strRef>
          </c:cat>
          <c:val>
            <c:numRef>
              <c:f>Sheet1!$D$3:$D$13</c:f>
              <c:numCache>
                <c:formatCode>0%</c:formatCode>
                <c:ptCount val="11"/>
                <c:pt idx="0">
                  <c:v>0.14499999999999999</c:v>
                </c:pt>
                <c:pt idx="1">
                  <c:v>0.20699999999999999</c:v>
                </c:pt>
                <c:pt idx="2">
                  <c:v>0.23</c:v>
                </c:pt>
                <c:pt idx="3">
                  <c:v>0.247</c:v>
                </c:pt>
                <c:pt idx="4">
                  <c:v>0.27100000000000002</c:v>
                </c:pt>
                <c:pt idx="5">
                  <c:v>0.28499999999999998</c:v>
                </c:pt>
                <c:pt idx="6">
                  <c:v>0.29199999999999998</c:v>
                </c:pt>
                <c:pt idx="7">
                  <c:v>0.3</c:v>
                </c:pt>
                <c:pt idx="8">
                  <c:v>0.33</c:v>
                </c:pt>
                <c:pt idx="9">
                  <c:v>0.35899999999999999</c:v>
                </c:pt>
                <c:pt idx="10">
                  <c:v>0.46</c:v>
                </c:pt>
              </c:numCache>
            </c:numRef>
          </c:val>
          <c:extLst>
            <c:ext xmlns:c16="http://schemas.microsoft.com/office/drawing/2014/chart" uri="{C3380CC4-5D6E-409C-BE32-E72D297353CC}">
              <c16:uniqueId val="{00000000-AC52-4AA5-A2DE-2E36243A0507}"/>
            </c:ext>
          </c:extLst>
        </c:ser>
        <c:dLbls>
          <c:showLegendKey val="0"/>
          <c:showVal val="0"/>
          <c:showCatName val="0"/>
          <c:showSerName val="0"/>
          <c:showPercent val="0"/>
          <c:showBubbleSize val="0"/>
        </c:dLbls>
        <c:gapWidth val="100"/>
        <c:axId val="399111136"/>
        <c:axId val="399108512"/>
      </c:barChart>
      <c:catAx>
        <c:axId val="399111136"/>
        <c:scaling>
          <c:orientation val="minMax"/>
        </c:scaling>
        <c:delete val="0"/>
        <c:axPos val="l"/>
        <c:numFmt formatCode="General" sourceLinked="1"/>
        <c:majorTickMark val="none"/>
        <c:minorTickMark val="none"/>
        <c:tickLblPos val="nextTo"/>
        <c:spPr>
          <a:noFill/>
          <a:ln w="9525" cap="flat" cmpd="sng" algn="ctr">
            <a:solidFill>
              <a:schemeClr val="tx2">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tx2"/>
                </a:solidFill>
                <a:latin typeface="+mn-lt"/>
                <a:ea typeface="+mn-ea"/>
                <a:cs typeface="+mn-cs"/>
              </a:defRPr>
            </a:pPr>
            <a:endParaRPr lang="en-US"/>
          </a:p>
        </c:txPr>
        <c:crossAx val="399108512"/>
        <c:crosses val="autoZero"/>
        <c:auto val="1"/>
        <c:lblAlgn val="ctr"/>
        <c:lblOffset val="100"/>
        <c:noMultiLvlLbl val="0"/>
      </c:catAx>
      <c:valAx>
        <c:axId val="399108512"/>
        <c:scaling>
          <c:orientation val="minMax"/>
        </c:scaling>
        <c:delete val="1"/>
        <c:axPos val="b"/>
        <c:numFmt formatCode="0%" sourceLinked="1"/>
        <c:majorTickMark val="none"/>
        <c:minorTickMark val="none"/>
        <c:tickLblPos val="nextTo"/>
        <c:crossAx val="399111136"/>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sz="1400"/>
      </a:pPr>
      <a:endParaRPr lang="en-US"/>
    </a:p>
  </c:txPr>
  <c:externalData r:id="rId4">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9.2749557005538691E-2"/>
          <c:y val="4.2076104424055787E-2"/>
          <c:w val="0.89143588316706834"/>
          <c:h val="0.85703844846184141"/>
        </c:manualLayout>
      </c:layout>
      <c:barChart>
        <c:barDir val="col"/>
        <c:grouping val="clustered"/>
        <c:varyColors val="0"/>
        <c:ser>
          <c:idx val="0"/>
          <c:order val="0"/>
          <c:spPr>
            <a:solidFill>
              <a:srgbClr val="0075E2">
                <a:lumMod val="50000"/>
              </a:srgbClr>
            </a:solidFill>
            <a:ln>
              <a:noFill/>
            </a:ln>
            <a:effectLst/>
          </c:spPr>
          <c:invertIfNegative val="0"/>
          <c:dLbls>
            <c:spPr>
              <a:noFill/>
              <a:ln>
                <a:noFill/>
              </a:ln>
              <a:effectLst/>
            </c:spPr>
            <c:txPr>
              <a:bodyPr rot="0" spcFirstLastPara="1" vertOverflow="ellipsis" vert="horz" wrap="square" anchor="ctr" anchorCtr="1"/>
              <a:lstStyle/>
              <a:p>
                <a:pPr>
                  <a:defRPr sz="1400" b="0" i="0" u="none" strike="noStrike" kern="1200" baseline="0">
                    <a:solidFill>
                      <a:sysClr val="windowText" lastClr="000000"/>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Sheet1!$B$2:$B$6</c:f>
              <c:strCache>
                <c:ptCount val="5"/>
                <c:pt idx="0">
                  <c:v>Decreased a lot</c:v>
                </c:pt>
                <c:pt idx="1">
                  <c:v>Decreased a little</c:v>
                </c:pt>
                <c:pt idx="2">
                  <c:v>Stayed the same</c:v>
                </c:pt>
                <c:pt idx="3">
                  <c:v>Increased a little</c:v>
                </c:pt>
                <c:pt idx="4">
                  <c:v>Increased a lot</c:v>
                </c:pt>
              </c:strCache>
            </c:strRef>
          </c:cat>
          <c:val>
            <c:numRef>
              <c:f>Sheet1!$C$2:$C$6</c:f>
              <c:numCache>
                <c:formatCode>0%</c:formatCode>
                <c:ptCount val="5"/>
                <c:pt idx="0">
                  <c:v>7.9000000000000001E-2</c:v>
                </c:pt>
                <c:pt idx="1">
                  <c:v>0.115</c:v>
                </c:pt>
                <c:pt idx="2">
                  <c:v>0.33200000000000002</c:v>
                </c:pt>
                <c:pt idx="3">
                  <c:v>0.26800000000000002</c:v>
                </c:pt>
                <c:pt idx="4">
                  <c:v>0.20499999999999999</c:v>
                </c:pt>
              </c:numCache>
            </c:numRef>
          </c:val>
          <c:extLst>
            <c:ext xmlns:c16="http://schemas.microsoft.com/office/drawing/2014/chart" uri="{C3380CC4-5D6E-409C-BE32-E72D297353CC}">
              <c16:uniqueId val="{00000000-A3E2-4ABD-A494-A5E5624E6368}"/>
            </c:ext>
          </c:extLst>
        </c:ser>
        <c:dLbls>
          <c:showLegendKey val="0"/>
          <c:showVal val="0"/>
          <c:showCatName val="0"/>
          <c:showSerName val="0"/>
          <c:showPercent val="0"/>
          <c:showBubbleSize val="0"/>
        </c:dLbls>
        <c:gapWidth val="31"/>
        <c:overlap val="-27"/>
        <c:axId val="356356840"/>
        <c:axId val="356352248"/>
      </c:barChart>
      <c:catAx>
        <c:axId val="35635684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ysClr val="windowText" lastClr="000000"/>
                </a:solidFill>
                <a:latin typeface="+mn-lt"/>
                <a:ea typeface="+mn-ea"/>
                <a:cs typeface="+mn-cs"/>
              </a:defRPr>
            </a:pPr>
            <a:endParaRPr lang="en-US"/>
          </a:p>
        </c:txPr>
        <c:crossAx val="356352248"/>
        <c:crosses val="autoZero"/>
        <c:auto val="1"/>
        <c:lblAlgn val="ctr"/>
        <c:lblOffset val="100"/>
        <c:noMultiLvlLbl val="0"/>
      </c:catAx>
      <c:valAx>
        <c:axId val="356352248"/>
        <c:scaling>
          <c:orientation val="minMax"/>
          <c:max val="1"/>
        </c:scaling>
        <c:delete val="0"/>
        <c:axPos val="l"/>
        <c:majorGridlines>
          <c:spPr>
            <a:ln w="9525" cap="flat" cmpd="sng" algn="ctr">
              <a:no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400" b="0" i="0" u="none" strike="noStrike" kern="1200" baseline="0">
                <a:solidFill>
                  <a:sysClr val="windowText" lastClr="000000"/>
                </a:solidFill>
                <a:latin typeface="+mn-lt"/>
                <a:ea typeface="+mn-ea"/>
                <a:cs typeface="+mn-cs"/>
              </a:defRPr>
            </a:pPr>
            <a:endParaRPr lang="en-US"/>
          </a:p>
        </c:txPr>
        <c:crossAx val="356356840"/>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solidFill>
        <a:srgbClr val="FFFFFF">
          <a:lumMod val="50000"/>
        </a:srgbClr>
      </a:solidFill>
    </a:ln>
    <a:effectLst/>
  </c:spPr>
  <c:txPr>
    <a:bodyPr/>
    <a:lstStyle/>
    <a:p>
      <a:pPr>
        <a:defRPr sz="1400" baseline="0">
          <a:solidFill>
            <a:sysClr val="windowText" lastClr="000000"/>
          </a:solidFill>
        </a:defRPr>
      </a:pPr>
      <a:endParaRPr lang="en-US"/>
    </a:p>
  </c:txPr>
  <c:externalData r:id="rId4">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0.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9.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0.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1.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6.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7.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8.xml><?xml version="1.0" encoding="utf-8"?>
<cs:chartStyle xmlns:cs="http://schemas.microsoft.com/office/drawing/2012/chartStyle" xmlns:a="http://schemas.openxmlformats.org/drawingml/2006/main" id="220">
  <cs:axisTitle>
    <cs:lnRef idx="0"/>
    <cs:fillRef idx="0"/>
    <cs:effectRef idx="0"/>
    <cs:fontRef idx="minor">
      <a:schemeClr val="tx2"/>
    </cs:fontRef>
    <cs:defRPr sz="900" b="1" kern="1200"/>
  </cs:axisTitle>
  <cs:categoryAxis>
    <cs:lnRef idx="0"/>
    <cs:fillRef idx="0"/>
    <cs:effectRef idx="0"/>
    <cs:fontRef idx="minor">
      <a:schemeClr val="tx2"/>
    </cs:fontRef>
    <cs:spPr>
      <a:ln w="9525" cap="flat" cmpd="sng" algn="ctr">
        <a:solidFill>
          <a:schemeClr val="tx2">
            <a:lumMod val="15000"/>
            <a:lumOff val="85000"/>
          </a:schemeClr>
        </a:solidFill>
        <a:round/>
      </a:ln>
    </cs:spPr>
    <cs:defRPr sz="900" kern="1200"/>
  </cs:categoryAxis>
  <cs:chartArea mods="allowNoFillOverride allowNoLineOverride">
    <cs:lnRef idx="0"/>
    <cs:fillRef idx="0"/>
    <cs:effectRef idx="0"/>
    <cs:fontRef idx="minor">
      <a:schemeClr val="tx2"/>
    </cs:fontRef>
    <cs:spPr>
      <a:solidFill>
        <a:schemeClr val="bg1"/>
      </a:solidFill>
      <a:ln w="9525" cap="flat" cmpd="sng" algn="ctr">
        <a:solidFill>
          <a:schemeClr val="tx2">
            <a:lumMod val="15000"/>
            <a:lumOff val="85000"/>
          </a:schemeClr>
        </a:solidFill>
        <a:round/>
      </a:ln>
    </cs:spPr>
    <cs:defRPr sz="900" kern="1200"/>
  </cs:chartArea>
  <cs:dataLabel>
    <cs:lnRef idx="0"/>
    <cs:fillRef idx="0"/>
    <cs:effectRef idx="0"/>
    <cs:fontRef idx="minor">
      <a:schemeClr val="tx2"/>
    </cs:fontRef>
    <cs:defRPr sz="900" kern="1200"/>
  </cs:dataLabel>
  <cs:dataLabelCallout>
    <cs:lnRef idx="0"/>
    <cs:fillRef idx="0"/>
    <cs:effectRef idx="0"/>
    <cs:fontRef idx="minor">
      <a:schemeClr val="dk2">
        <a:lumMod val="7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3">
      <cs:styleClr val="auto"/>
    </cs:fillRef>
    <cs:effectRef idx="2"/>
    <cs:fontRef idx="minor">
      <a:schemeClr val="tx2"/>
    </cs:fontRef>
  </cs:dataPoint>
  <cs:dataPoint3D>
    <cs:lnRef idx="0"/>
    <cs:fillRef idx="3">
      <cs:styleClr val="auto"/>
    </cs:fillRef>
    <cs:effectRef idx="2"/>
    <cs:fontRef idx="minor">
      <a:schemeClr val="tx2"/>
    </cs:fontRef>
  </cs:dataPoint3D>
  <cs:dataPointLine>
    <cs:lnRef idx="0">
      <cs:styleClr val="auto"/>
    </cs:lnRef>
    <cs:fillRef idx="3"/>
    <cs:effectRef idx="2"/>
    <cs:fontRef idx="minor">
      <a:schemeClr val="tx2"/>
    </cs:fontRef>
    <cs:spPr>
      <a:ln w="31750" cap="rnd">
        <a:solidFill>
          <a:schemeClr val="phClr"/>
        </a:solidFill>
        <a:round/>
      </a:ln>
    </cs:spPr>
  </cs:dataPointLine>
  <cs:dataPointMarker>
    <cs:lnRef idx="0"/>
    <cs:fillRef idx="3">
      <cs:styleClr val="auto"/>
    </cs:fillRef>
    <cs:effectRef idx="2"/>
    <cs:fontRef idx="minor">
      <a:schemeClr val="tx2"/>
    </cs:fontRef>
    <cs:spPr>
      <a:ln w="12700">
        <a:solidFill>
          <a:schemeClr val="lt2"/>
        </a:solidFill>
        <a:round/>
      </a:ln>
    </cs:spPr>
  </cs:dataPointMarker>
  <cs:dataPointMarkerLayout symbol="circle" size="6"/>
  <cs:dataPointWireframe>
    <cs:lnRef idx="0">
      <cs:styleClr val="auto"/>
    </cs:lnRef>
    <cs:fillRef idx="3"/>
    <cs:effectRef idx="2"/>
    <cs:fontRef idx="minor">
      <a:schemeClr val="tx2"/>
    </cs:fontRef>
    <cs:spPr>
      <a:ln w="9525" cap="rnd">
        <a:solidFill>
          <a:schemeClr val="phClr"/>
        </a:solidFill>
        <a:round/>
      </a:ln>
    </cs:spPr>
  </cs:dataPointWireframe>
  <cs:dataTable>
    <cs:lnRef idx="0"/>
    <cs:fillRef idx="0"/>
    <cs:effectRef idx="0"/>
    <cs:fontRef idx="minor">
      <a:schemeClr val="tx2"/>
    </cs:fontRef>
    <cs:spPr>
      <a:ln w="9525">
        <a:solidFill>
          <a:schemeClr val="tx2">
            <a:lumMod val="15000"/>
            <a:lumOff val="85000"/>
          </a:schemeClr>
        </a:solidFill>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2"/>
    </cs:fontRef>
    <cs:spPr>
      <a:ln w="9525">
        <a:solidFill>
          <a:schemeClr val="tx2">
            <a:lumMod val="60000"/>
            <a:lumOff val="40000"/>
          </a:schemeClr>
        </a:solidFill>
        <a:prstDash val="dash"/>
      </a:ln>
    </cs:spPr>
  </cs:dropLine>
  <cs:errorBar>
    <cs:lnRef idx="0"/>
    <cs:fillRef idx="0"/>
    <cs:effectRef idx="0"/>
    <cs:fontRef idx="minor">
      <a:schemeClr val="tx2"/>
    </cs:fontRef>
    <cs:spPr>
      <a:ln w="9525">
        <a:solidFill>
          <a:schemeClr val="tx2">
            <a:lumMod val="75000"/>
          </a:schemeClr>
        </a:solidFill>
        <a:round/>
      </a:ln>
    </cs:spPr>
  </cs:errorBar>
  <cs:floor>
    <cs:lnRef idx="0"/>
    <cs:fillRef idx="0"/>
    <cs:effectRef idx="0"/>
    <cs:fontRef idx="minor">
      <a:schemeClr val="tx2"/>
    </cs:fontRef>
  </cs:floor>
  <cs:gridlineMajor>
    <cs:lnRef idx="0"/>
    <cs:fillRef idx="0"/>
    <cs:effectRef idx="0"/>
    <cs:fontRef idx="minor">
      <a:schemeClr val="tx2"/>
    </cs:fontRef>
    <cs:spPr>
      <a:ln w="9525" cap="flat" cmpd="sng" algn="ctr">
        <a:solidFill>
          <a:schemeClr val="tx2">
            <a:lumMod val="15000"/>
            <a:lumOff val="85000"/>
          </a:schemeClr>
        </a:solidFill>
        <a:round/>
      </a:ln>
    </cs:spPr>
  </cs:gridlineMajor>
  <cs:gridlineMinor>
    <cs:lnRef idx="0"/>
    <cs:fillRef idx="0"/>
    <cs:effectRef idx="0"/>
    <cs:fontRef idx="minor">
      <a:schemeClr val="tx2"/>
    </cs:fontRef>
    <cs:spPr>
      <a:ln>
        <a:solidFill>
          <a:schemeClr val="tx2">
            <a:lumMod val="5000"/>
            <a:lumOff val="95000"/>
          </a:schemeClr>
        </a:solidFill>
      </a:ln>
    </cs:spPr>
  </cs:gridlineMinor>
  <cs:hiLoLine>
    <cs:lnRef idx="0"/>
    <cs:fillRef idx="0"/>
    <cs:effectRef idx="0"/>
    <cs:fontRef idx="minor">
      <a:schemeClr val="tx2"/>
    </cs:fontRef>
    <cs:spPr>
      <a:ln w="9525">
        <a:solidFill>
          <a:schemeClr val="tx2">
            <a:lumMod val="60000"/>
            <a:lumOff val="40000"/>
          </a:schemeClr>
        </a:solidFill>
        <a:prstDash val="dash"/>
      </a:ln>
    </cs:spPr>
  </cs:hiLoLine>
  <cs:leaderLine>
    <cs:lnRef idx="0"/>
    <cs:fillRef idx="0"/>
    <cs:effectRef idx="0"/>
    <cs:fontRef idx="minor">
      <a:schemeClr val="tx2"/>
    </cs:fontRef>
    <cs:spPr>
      <a:ln w="9525">
        <a:solidFill>
          <a:schemeClr val="tx2">
            <a:lumMod val="35000"/>
            <a:lumOff val="65000"/>
          </a:schemeClr>
        </a:solidFill>
      </a:ln>
    </cs:spPr>
  </cs:leaderLine>
  <cs:legend>
    <cs:lnRef idx="0"/>
    <cs:fillRef idx="0"/>
    <cs:effectRef idx="0"/>
    <cs:fontRef idx="minor">
      <a:schemeClr val="tx2"/>
    </cs:fontRef>
    <cs:defRPr sz="900" kern="1200"/>
  </cs:legend>
  <cs:plotArea>
    <cs:lnRef idx="0"/>
    <cs:fillRef idx="0"/>
    <cs:effectRef idx="0"/>
    <cs:fontRef idx="minor">
      <a:schemeClr val="tx2"/>
    </cs:fontRef>
  </cs:plotArea>
  <cs:plotArea3D>
    <cs:lnRef idx="0"/>
    <cs:fillRef idx="0"/>
    <cs:effectRef idx="0"/>
    <cs:fontRef idx="minor">
      <a:schemeClr val="tx2"/>
    </cs:fontRef>
  </cs:plotArea3D>
  <cs:seriesAxis>
    <cs:lnRef idx="0"/>
    <cs:fillRef idx="0"/>
    <cs:effectRef idx="0"/>
    <cs:fontRef idx="minor">
      <a:schemeClr val="tx2"/>
    </cs:fontRef>
    <cs:spPr>
      <a:ln w="9525" cap="flat" cmpd="sng" algn="ctr">
        <a:solidFill>
          <a:schemeClr val="tx2">
            <a:lumMod val="15000"/>
            <a:lumOff val="85000"/>
          </a:schemeClr>
        </a:solidFill>
        <a:round/>
      </a:ln>
    </cs:spPr>
    <cs:defRPr sz="900" kern="1200"/>
  </cs:seriesAxis>
  <cs:seriesLine>
    <cs:lnRef idx="0"/>
    <cs:fillRef idx="0"/>
    <cs:effectRef idx="0"/>
    <cs:fontRef idx="minor">
      <a:schemeClr val="tx2"/>
    </cs:fontRef>
    <cs:spPr>
      <a:ln w="9525">
        <a:solidFill>
          <a:schemeClr val="tx2">
            <a:lumMod val="60000"/>
            <a:lumOff val="40000"/>
          </a:schemeClr>
        </a:solidFill>
        <a:prstDash val="dash"/>
      </a:ln>
    </cs:spPr>
  </cs:seriesLine>
  <cs:title>
    <cs:lnRef idx="0"/>
    <cs:fillRef idx="0"/>
    <cs:effectRef idx="0"/>
    <cs:fontRef idx="minor">
      <a:schemeClr val="tx2"/>
    </cs:fontRef>
    <cs:defRPr sz="1600" b="1" kern="1200"/>
  </cs:title>
  <cs:trendline>
    <cs:lnRef idx="0">
      <cs:styleClr val="auto"/>
    </cs:lnRef>
    <cs:fillRef idx="0"/>
    <cs:effectRef idx="0"/>
    <cs:fontRef idx="minor">
      <a:schemeClr val="tx2"/>
    </cs:fontRef>
    <cs:spPr>
      <a:ln w="19050" cap="rnd">
        <a:solidFill>
          <a:schemeClr val="phClr"/>
        </a:solidFill>
        <a:prstDash val="sysDash"/>
      </a:ln>
    </cs:spPr>
  </cs:trendline>
  <cs:trendlineLabel>
    <cs:lnRef idx="0"/>
    <cs:fillRef idx="0"/>
    <cs:effectRef idx="0"/>
    <cs:fontRef idx="minor">
      <a:schemeClr val="tx2"/>
    </cs:fontRef>
    <cs:defRPr sz="900" kern="1200"/>
  </cs:trendlineLabel>
  <cs:upBar>
    <cs:lnRef idx="0"/>
    <cs:fillRef idx="0"/>
    <cs:effectRef idx="0"/>
    <cs:fontRef idx="minor">
      <a:schemeClr val="tx2"/>
    </cs:fontRef>
    <cs:spPr>
      <a:solidFill>
        <a:schemeClr val="lt1"/>
      </a:solidFill>
      <a:ln w="9525">
        <a:solidFill>
          <a:schemeClr val="tx1">
            <a:lumMod val="15000"/>
            <a:lumOff val="85000"/>
          </a:schemeClr>
        </a:solidFill>
      </a:ln>
    </cs:spPr>
  </cs:upBar>
  <cs:valueAxis>
    <cs:lnRef idx="0"/>
    <cs:fillRef idx="0"/>
    <cs:effectRef idx="0"/>
    <cs:fontRef idx="minor">
      <a:schemeClr val="tx2"/>
    </cs:fontRef>
    <cs:defRPr sz="900" kern="1200"/>
  </cs:valueAxis>
  <cs:wall>
    <cs:lnRef idx="0"/>
    <cs:fillRef idx="0"/>
    <cs:effectRef idx="0"/>
    <cs:fontRef idx="minor">
      <a:schemeClr val="tx2"/>
    </cs:fontRef>
  </cs:wall>
</cs:chartStyle>
</file>

<file path=ppt/charts/style9.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22CE604-3E5A-46DF-B8F4-639EFD0F5E76}" type="datetimeFigureOut">
              <a:rPr lang="en-US" smtClean="0"/>
              <a:t>11/1/2021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28ED3CC-E022-4DA1-84B0-2553F6965453}" type="slidenum">
              <a:rPr lang="en-US" smtClean="0"/>
              <a:t>‹#›</a:t>
            </a:fld>
            <a:endParaRPr lang="en-US"/>
          </a:p>
        </p:txBody>
      </p:sp>
    </p:spTree>
    <p:extLst>
      <p:ext uri="{BB962C8B-B14F-4D97-AF65-F5344CB8AC3E}">
        <p14:creationId xmlns:p14="http://schemas.microsoft.com/office/powerpoint/2010/main" val="114635066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2.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5.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6.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8.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8.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9.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1.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1">
    <p:spTree>
      <p:nvGrpSpPr>
        <p:cNvPr id="1" name=""/>
        <p:cNvGrpSpPr/>
        <p:nvPr/>
      </p:nvGrpSpPr>
      <p:grpSpPr>
        <a:xfrm>
          <a:off x="0" y="0"/>
          <a:ext cx="0" cy="0"/>
          <a:chOff x="0" y="0"/>
          <a:chExt cx="0" cy="0"/>
        </a:xfrm>
      </p:grpSpPr>
      <p:sp>
        <p:nvSpPr>
          <p:cNvPr id="21" name="Picture Placeholder 20">
            <a:extLst>
              <a:ext uri="{FF2B5EF4-FFF2-40B4-BE49-F238E27FC236}">
                <a16:creationId xmlns:a16="http://schemas.microsoft.com/office/drawing/2014/main" id="{25E961FD-291E-4942-B84C-5A716FDD4302}"/>
              </a:ext>
            </a:extLst>
          </p:cNvPr>
          <p:cNvSpPr>
            <a:spLocks noGrp="1"/>
          </p:cNvSpPr>
          <p:nvPr>
            <p:ph type="pic" sz="quarter" idx="13"/>
          </p:nvPr>
        </p:nvSpPr>
        <p:spPr>
          <a:xfrm>
            <a:off x="304800" y="304799"/>
            <a:ext cx="11572875" cy="3538728"/>
          </a:xfrm>
          <a:gradFill flip="none" rotWithShape="1">
            <a:gsLst>
              <a:gs pos="0">
                <a:schemeClr val="accent5">
                  <a:lumMod val="20000"/>
                  <a:lumOff val="80000"/>
                </a:schemeClr>
              </a:gs>
              <a:gs pos="72000">
                <a:schemeClr val="accent5">
                  <a:lumMod val="40000"/>
                  <a:lumOff val="60000"/>
                </a:schemeClr>
              </a:gs>
            </a:gsLst>
            <a:lin ang="2700000" scaled="1"/>
            <a:tileRect/>
          </a:gradFill>
          <a:ln>
            <a:noFill/>
          </a:ln>
        </p:spPr>
        <p:txBody>
          <a:bodyPr/>
          <a:lstStyle>
            <a:lvl1pPr marL="0" indent="0">
              <a:buNone/>
              <a:defRPr/>
            </a:lvl1pPr>
          </a:lstStyle>
          <a:p>
            <a:endParaRPr lang="en-US"/>
          </a:p>
        </p:txBody>
      </p:sp>
      <p:sp>
        <p:nvSpPr>
          <p:cNvPr id="13" name="Прямоугольник 2">
            <a:extLst>
              <a:ext uri="{FF2B5EF4-FFF2-40B4-BE49-F238E27FC236}">
                <a16:creationId xmlns:a16="http://schemas.microsoft.com/office/drawing/2014/main" id="{B7877920-6C8D-4802-81F7-DCDE19AEA2A6}"/>
              </a:ext>
            </a:extLst>
          </p:cNvPr>
          <p:cNvSpPr/>
          <p:nvPr userDrawn="1"/>
        </p:nvSpPr>
        <p:spPr>
          <a:xfrm>
            <a:off x="304800" y="4159116"/>
            <a:ext cx="8899100" cy="2386744"/>
          </a:xfrm>
          <a:prstGeom prst="rect">
            <a:avLst/>
          </a:prstGeom>
          <a:solidFill>
            <a:srgbClr val="1A49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9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4" name="Прямоугольник 11">
            <a:extLst>
              <a:ext uri="{FF2B5EF4-FFF2-40B4-BE49-F238E27FC236}">
                <a16:creationId xmlns:a16="http://schemas.microsoft.com/office/drawing/2014/main" id="{AC6E8A01-1018-4AFE-A229-B735D9B018CB}"/>
              </a:ext>
            </a:extLst>
          </p:cNvPr>
          <p:cNvSpPr/>
          <p:nvPr userDrawn="1"/>
        </p:nvSpPr>
        <p:spPr>
          <a:xfrm>
            <a:off x="9526469" y="4159116"/>
            <a:ext cx="2351843" cy="2386744"/>
          </a:xfrm>
          <a:prstGeom prst="rect">
            <a:avLst/>
          </a:prstGeom>
          <a:solidFill>
            <a:srgbClr val="8FBAE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9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15" name="Graphic 14">
            <a:extLst>
              <a:ext uri="{FF2B5EF4-FFF2-40B4-BE49-F238E27FC236}">
                <a16:creationId xmlns:a16="http://schemas.microsoft.com/office/drawing/2014/main" id="{3665694F-8DF2-4937-B609-8F95E258987E}"/>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0103271" y="5097963"/>
            <a:ext cx="1198238" cy="509050"/>
          </a:xfrm>
          <a:prstGeom prst="rect">
            <a:avLst/>
          </a:prstGeom>
        </p:spPr>
      </p:pic>
      <p:cxnSp>
        <p:nvCxnSpPr>
          <p:cNvPr id="19" name="Straight Connector 18">
            <a:extLst>
              <a:ext uri="{FF2B5EF4-FFF2-40B4-BE49-F238E27FC236}">
                <a16:creationId xmlns:a16="http://schemas.microsoft.com/office/drawing/2014/main" id="{7C450DC8-B6F7-403F-8C0C-54545608D944}"/>
              </a:ext>
            </a:extLst>
          </p:cNvPr>
          <p:cNvCxnSpPr/>
          <p:nvPr userDrawn="1"/>
        </p:nvCxnSpPr>
        <p:spPr>
          <a:xfrm>
            <a:off x="730471" y="5249772"/>
            <a:ext cx="597962" cy="0"/>
          </a:xfrm>
          <a:prstGeom prst="line">
            <a:avLst/>
          </a:prstGeom>
          <a:ln w="76200">
            <a:solidFill>
              <a:srgbClr val="EC5153"/>
            </a:solidFill>
          </a:ln>
        </p:spPr>
        <p:style>
          <a:lnRef idx="1">
            <a:schemeClr val="accent1"/>
          </a:lnRef>
          <a:fillRef idx="0">
            <a:schemeClr val="accent1"/>
          </a:fillRef>
          <a:effectRef idx="0">
            <a:schemeClr val="accent1"/>
          </a:effectRef>
          <a:fontRef idx="minor">
            <a:schemeClr val="tx1"/>
          </a:fontRef>
        </p:style>
      </p:cxnSp>
      <p:sp>
        <p:nvSpPr>
          <p:cNvPr id="2" name="Title 1">
            <a:extLst>
              <a:ext uri="{FF2B5EF4-FFF2-40B4-BE49-F238E27FC236}">
                <a16:creationId xmlns:a16="http://schemas.microsoft.com/office/drawing/2014/main" id="{65534C59-34ED-4253-B5D0-0B6A3FABBF6D}"/>
              </a:ext>
            </a:extLst>
          </p:cNvPr>
          <p:cNvSpPr>
            <a:spLocks noGrp="1"/>
          </p:cNvSpPr>
          <p:nvPr>
            <p:ph type="ctrTitle" hasCustomPrompt="1"/>
          </p:nvPr>
        </p:nvSpPr>
        <p:spPr>
          <a:xfrm>
            <a:off x="622817" y="4399360"/>
            <a:ext cx="8266176" cy="701731"/>
          </a:xfrm>
        </p:spPr>
        <p:txBody>
          <a:bodyPr anchor="t"/>
          <a:lstStyle>
            <a:lvl1pPr algn="l">
              <a:defRPr sz="4400">
                <a:solidFill>
                  <a:schemeClr val="bg1"/>
                </a:solidFill>
              </a:defRPr>
            </a:lvl1pPr>
          </a:lstStyle>
          <a:p>
            <a:r>
              <a:rPr lang="en-US"/>
              <a:t>YOUR DECK’S TITLE GOES HERE</a:t>
            </a:r>
          </a:p>
        </p:txBody>
      </p:sp>
      <p:sp>
        <p:nvSpPr>
          <p:cNvPr id="3" name="Subtitle 2">
            <a:extLst>
              <a:ext uri="{FF2B5EF4-FFF2-40B4-BE49-F238E27FC236}">
                <a16:creationId xmlns:a16="http://schemas.microsoft.com/office/drawing/2014/main" id="{1455C329-DC2F-488E-861C-64EAB89C8320}"/>
              </a:ext>
            </a:extLst>
          </p:cNvPr>
          <p:cNvSpPr>
            <a:spLocks noGrp="1"/>
          </p:cNvSpPr>
          <p:nvPr>
            <p:ph type="subTitle" idx="1" hasCustomPrompt="1"/>
          </p:nvPr>
        </p:nvSpPr>
        <p:spPr>
          <a:xfrm>
            <a:off x="622817" y="5332289"/>
            <a:ext cx="8266176" cy="1069848"/>
          </a:xfrm>
        </p:spPr>
        <p:txBody>
          <a:bodyPr>
            <a:noAutofit/>
          </a:bodyPr>
          <a:lstStyle>
            <a:lvl1pPr marL="0" indent="0" algn="l">
              <a:buNone/>
              <a:defRPr sz="24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Your Deck’s sub-title goes here. Just make sure it doesn’t exceed two lines!</a:t>
            </a:r>
          </a:p>
        </p:txBody>
      </p:sp>
    </p:spTree>
    <p:extLst>
      <p:ext uri="{BB962C8B-B14F-4D97-AF65-F5344CB8AC3E}">
        <p14:creationId xmlns:p14="http://schemas.microsoft.com/office/powerpoint/2010/main" val="13582179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hree Columns Paragraph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FE519F-1D34-453A-9D12-A881B3106CC6}"/>
              </a:ext>
            </a:extLst>
          </p:cNvPr>
          <p:cNvSpPr>
            <a:spLocks noGrp="1"/>
          </p:cNvSpPr>
          <p:nvPr>
            <p:ph type="title" hasCustomPrompt="1"/>
          </p:nvPr>
        </p:nvSpPr>
        <p:spPr>
          <a:xfrm>
            <a:off x="304800" y="172857"/>
            <a:ext cx="11582400" cy="701731"/>
          </a:xfrm>
        </p:spPr>
        <p:txBody>
          <a:bodyPr/>
          <a:lstStyle/>
          <a:p>
            <a:r>
              <a:rPr lang="en-US"/>
              <a:t>YOUR SLIDE’S TITLE GOES HERE</a:t>
            </a:r>
          </a:p>
        </p:txBody>
      </p:sp>
      <p:sp>
        <p:nvSpPr>
          <p:cNvPr id="4" name="Date Placeholder 3">
            <a:extLst>
              <a:ext uri="{FF2B5EF4-FFF2-40B4-BE49-F238E27FC236}">
                <a16:creationId xmlns:a16="http://schemas.microsoft.com/office/drawing/2014/main" id="{3546B341-0739-4A4B-A870-F350F235D3D7}"/>
              </a:ext>
            </a:extLst>
          </p:cNvPr>
          <p:cNvSpPr>
            <a:spLocks noGrp="1"/>
          </p:cNvSpPr>
          <p:nvPr>
            <p:ph type="dt" sz="half"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F7107CA3-86EC-47BA-B415-57A817695E29}" type="datetime1">
              <a:rPr kumimoji="0" lang="en-US" sz="1200" b="0" i="0" u="none" strike="noStrike" kern="1200" cap="none" spc="0" normalizeH="0" baseline="0" noProof="0" smtClean="0">
                <a:ln>
                  <a:noFill/>
                </a:ln>
                <a:solidFill>
                  <a:prstClr val="white"/>
                </a:solidFill>
                <a:effectLst/>
                <a:uLnTx/>
                <a:uFillTx/>
                <a:latin typeface="Franklin Gothic Book"/>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11/1/2021</a:t>
            </a:fld>
            <a:endParaRPr kumimoji="0" lang="en-US" sz="1200" b="0" i="0" u="none" strike="noStrike" kern="1200" cap="none" spc="0" normalizeH="0" baseline="0" noProof="0">
              <a:ln>
                <a:noFill/>
              </a:ln>
              <a:solidFill>
                <a:prstClr val="white"/>
              </a:solidFill>
              <a:effectLst/>
              <a:uLnTx/>
              <a:uFillTx/>
              <a:latin typeface="Franklin Gothic Book"/>
              <a:ea typeface="+mn-ea"/>
              <a:cs typeface="+mn-cs"/>
            </a:endParaRPr>
          </a:p>
        </p:txBody>
      </p:sp>
      <p:sp>
        <p:nvSpPr>
          <p:cNvPr id="5" name="Footer Placeholder 4">
            <a:extLst>
              <a:ext uri="{FF2B5EF4-FFF2-40B4-BE49-F238E27FC236}">
                <a16:creationId xmlns:a16="http://schemas.microsoft.com/office/drawing/2014/main" id="{1451F020-DF80-4E72-992F-41D29778C2EB}"/>
              </a:ext>
            </a:extLst>
          </p:cNvPr>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white"/>
                </a:solidFill>
                <a:effectLst/>
                <a:uLnTx/>
                <a:uFillTx/>
                <a:latin typeface="Franklin Gothic Book"/>
                <a:ea typeface="+mn-ea"/>
                <a:cs typeface="+mn-cs"/>
              </a:rPr>
              <a:t>Lorem ipsum dolor sit amet, consectetur adipiscing elit, sed do eiusmod tempor incididunt ut labore et dolore.</a:t>
            </a:r>
          </a:p>
        </p:txBody>
      </p:sp>
      <p:sp>
        <p:nvSpPr>
          <p:cNvPr id="6" name="Slide Number Placeholder 5">
            <a:extLst>
              <a:ext uri="{FF2B5EF4-FFF2-40B4-BE49-F238E27FC236}">
                <a16:creationId xmlns:a16="http://schemas.microsoft.com/office/drawing/2014/main" id="{EC06A8F3-E230-4772-BC90-5044FB7518C4}"/>
              </a:ext>
            </a:extLst>
          </p:cNvPr>
          <p:cNvSpPr>
            <a:spLocks noGrp="1"/>
          </p:cNvSpPr>
          <p:nvPr>
            <p:ph type="sldNum" sz="quarter" idx="12"/>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fld id="{F477D24C-55BC-4150-BC77-7526DE4131D6}" type="slidenum">
              <a:rPr kumimoji="0" lang="en-US" sz="1600" b="0" i="0" u="none" strike="noStrike" kern="1200" cap="none" spc="0" normalizeH="0" baseline="0" noProof="0" smtClean="0">
                <a:ln>
                  <a:noFill/>
                </a:ln>
                <a:solidFill>
                  <a:prstClr val="white"/>
                </a:solidFill>
                <a:effectLst/>
                <a:uLnTx/>
                <a:uFillTx/>
                <a:latin typeface="Franklin Gothic Book"/>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a:t>
            </a:fld>
            <a:endParaRPr kumimoji="0" lang="en-US" sz="1600" b="0" i="0" u="none" strike="noStrike" kern="1200" cap="none" spc="0" normalizeH="0" baseline="0" noProof="0">
              <a:ln>
                <a:noFill/>
              </a:ln>
              <a:solidFill>
                <a:prstClr val="white"/>
              </a:solidFill>
              <a:effectLst/>
              <a:uLnTx/>
              <a:uFillTx/>
              <a:latin typeface="Franklin Gothic Book"/>
              <a:ea typeface="+mn-ea"/>
              <a:cs typeface="+mn-cs"/>
            </a:endParaRPr>
          </a:p>
        </p:txBody>
      </p:sp>
      <p:sp>
        <p:nvSpPr>
          <p:cNvPr id="9" name="Text Placeholder 8">
            <a:extLst>
              <a:ext uri="{FF2B5EF4-FFF2-40B4-BE49-F238E27FC236}">
                <a16:creationId xmlns:a16="http://schemas.microsoft.com/office/drawing/2014/main" id="{50A8CA55-E1DC-4B08-9E74-256ECBEB3625}"/>
              </a:ext>
            </a:extLst>
          </p:cNvPr>
          <p:cNvSpPr>
            <a:spLocks noGrp="1"/>
          </p:cNvSpPr>
          <p:nvPr>
            <p:ph type="body" sz="quarter" idx="13" hasCustomPrompt="1"/>
          </p:nvPr>
        </p:nvSpPr>
        <p:spPr>
          <a:xfrm>
            <a:off x="304800" y="1031273"/>
            <a:ext cx="11582400" cy="850392"/>
          </a:xfrm>
        </p:spPr>
        <p:txBody>
          <a:bodyPr>
            <a:noAutofit/>
          </a:bodyPr>
          <a:lstStyle>
            <a:lvl1pPr marL="0" indent="0">
              <a:buNone/>
              <a:defRPr sz="2100">
                <a:solidFill>
                  <a:schemeClr val="accent6"/>
                </a:solidFill>
                <a:latin typeface="+mj-lt"/>
              </a:defRPr>
            </a:lvl1pPr>
            <a:lvl2pPr marL="457200" indent="0">
              <a:buNone/>
              <a:defRPr sz="2100">
                <a:latin typeface="+mj-lt"/>
              </a:defRPr>
            </a:lvl2pPr>
            <a:lvl3pPr marL="914400" indent="0">
              <a:buNone/>
              <a:defRPr sz="2100">
                <a:latin typeface="+mj-lt"/>
              </a:defRPr>
            </a:lvl3pPr>
            <a:lvl4pPr marL="1371600" indent="0">
              <a:buNone/>
              <a:defRPr sz="2100">
                <a:latin typeface="+mj-lt"/>
              </a:defRPr>
            </a:lvl4pPr>
            <a:lvl5pPr marL="1828800" indent="0">
              <a:buNone/>
              <a:defRPr sz="2100">
                <a:latin typeface="+mj-lt"/>
              </a:defRPr>
            </a:lvl5pPr>
          </a:lstStyle>
          <a:p>
            <a:pPr lvl="0"/>
            <a:r>
              <a:rPr lang="en-US"/>
              <a:t>You can put your slide’s sub-title (or strap line) over here. Make sure it’s concise and to the point. Also, do your best to not exceed two lines.</a:t>
            </a:r>
          </a:p>
        </p:txBody>
      </p:sp>
      <p:sp>
        <p:nvSpPr>
          <p:cNvPr id="8" name="Text Placeholder 7">
            <a:extLst>
              <a:ext uri="{FF2B5EF4-FFF2-40B4-BE49-F238E27FC236}">
                <a16:creationId xmlns:a16="http://schemas.microsoft.com/office/drawing/2014/main" id="{51E94711-1222-4A37-8026-D8C0D6ED4201}"/>
              </a:ext>
            </a:extLst>
          </p:cNvPr>
          <p:cNvSpPr>
            <a:spLocks noGrp="1"/>
          </p:cNvSpPr>
          <p:nvPr>
            <p:ph type="body" sz="quarter" idx="14"/>
          </p:nvPr>
        </p:nvSpPr>
        <p:spPr>
          <a:xfrm>
            <a:off x="304800" y="2087878"/>
            <a:ext cx="11582400" cy="3703320"/>
          </a:xfrm>
        </p:spPr>
        <p:txBody>
          <a:bodyPr numCol="3" spcCol="914400"/>
          <a:lstStyle>
            <a:lvl1pPr marL="0" indent="0">
              <a:buNone/>
              <a:tabLst/>
              <a:defRPr/>
            </a:lvl1pPr>
            <a:lvl2pPr marL="457200" indent="0">
              <a:buNone/>
              <a:defRPr/>
            </a:lvl2pPr>
            <a:lvl3pPr marL="914400" indent="0">
              <a:buNone/>
              <a:defRPr/>
            </a:lvl3pPr>
            <a:lvl4pPr marL="1371600" indent="0">
              <a:buNone/>
              <a:defRPr/>
            </a:lvl4pPr>
            <a:lvl5pPr marL="1828800" indent="0">
              <a:buNone/>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51642280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Bullet Point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FE519F-1D34-453A-9D12-A881B3106CC6}"/>
              </a:ext>
            </a:extLst>
          </p:cNvPr>
          <p:cNvSpPr>
            <a:spLocks noGrp="1"/>
          </p:cNvSpPr>
          <p:nvPr>
            <p:ph type="title" hasCustomPrompt="1"/>
          </p:nvPr>
        </p:nvSpPr>
        <p:spPr>
          <a:xfrm>
            <a:off x="304800" y="172857"/>
            <a:ext cx="11582400" cy="701731"/>
          </a:xfrm>
        </p:spPr>
        <p:txBody>
          <a:bodyPr/>
          <a:lstStyle/>
          <a:p>
            <a:r>
              <a:rPr lang="en-US"/>
              <a:t>YOUR SLIDE’S TITLE GOES HERE</a:t>
            </a:r>
          </a:p>
        </p:txBody>
      </p:sp>
      <p:sp>
        <p:nvSpPr>
          <p:cNvPr id="4" name="Date Placeholder 3">
            <a:extLst>
              <a:ext uri="{FF2B5EF4-FFF2-40B4-BE49-F238E27FC236}">
                <a16:creationId xmlns:a16="http://schemas.microsoft.com/office/drawing/2014/main" id="{3546B341-0739-4A4B-A870-F350F235D3D7}"/>
              </a:ext>
            </a:extLst>
          </p:cNvPr>
          <p:cNvSpPr>
            <a:spLocks noGrp="1"/>
          </p:cNvSpPr>
          <p:nvPr>
            <p:ph type="dt" sz="half"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F7107CA3-86EC-47BA-B415-57A817695E29}" type="datetime1">
              <a:rPr kumimoji="0" lang="en-US" sz="1200" b="0" i="0" u="none" strike="noStrike" kern="1200" cap="none" spc="0" normalizeH="0" baseline="0" noProof="0" smtClean="0">
                <a:ln>
                  <a:noFill/>
                </a:ln>
                <a:solidFill>
                  <a:prstClr val="white"/>
                </a:solidFill>
                <a:effectLst/>
                <a:uLnTx/>
                <a:uFillTx/>
                <a:latin typeface="Franklin Gothic Book"/>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11/1/2021</a:t>
            </a:fld>
            <a:endParaRPr kumimoji="0" lang="en-US" sz="1200" b="0" i="0" u="none" strike="noStrike" kern="1200" cap="none" spc="0" normalizeH="0" baseline="0" noProof="0">
              <a:ln>
                <a:noFill/>
              </a:ln>
              <a:solidFill>
                <a:prstClr val="white"/>
              </a:solidFill>
              <a:effectLst/>
              <a:uLnTx/>
              <a:uFillTx/>
              <a:latin typeface="Franklin Gothic Book"/>
              <a:ea typeface="+mn-ea"/>
              <a:cs typeface="+mn-cs"/>
            </a:endParaRPr>
          </a:p>
        </p:txBody>
      </p:sp>
      <p:sp>
        <p:nvSpPr>
          <p:cNvPr id="5" name="Footer Placeholder 4">
            <a:extLst>
              <a:ext uri="{FF2B5EF4-FFF2-40B4-BE49-F238E27FC236}">
                <a16:creationId xmlns:a16="http://schemas.microsoft.com/office/drawing/2014/main" id="{1451F020-DF80-4E72-992F-41D29778C2EB}"/>
              </a:ext>
            </a:extLst>
          </p:cNvPr>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white"/>
                </a:solidFill>
                <a:effectLst/>
                <a:uLnTx/>
                <a:uFillTx/>
                <a:latin typeface="Franklin Gothic Book"/>
                <a:ea typeface="+mn-ea"/>
                <a:cs typeface="+mn-cs"/>
              </a:rPr>
              <a:t>Lorem ipsum dolor sit amet, consectetur adipiscing elit, sed do eiusmod tempor incididunt ut labore et dolore.</a:t>
            </a:r>
          </a:p>
        </p:txBody>
      </p:sp>
      <p:sp>
        <p:nvSpPr>
          <p:cNvPr id="6" name="Slide Number Placeholder 5">
            <a:extLst>
              <a:ext uri="{FF2B5EF4-FFF2-40B4-BE49-F238E27FC236}">
                <a16:creationId xmlns:a16="http://schemas.microsoft.com/office/drawing/2014/main" id="{EC06A8F3-E230-4772-BC90-5044FB7518C4}"/>
              </a:ext>
            </a:extLst>
          </p:cNvPr>
          <p:cNvSpPr>
            <a:spLocks noGrp="1"/>
          </p:cNvSpPr>
          <p:nvPr>
            <p:ph type="sldNum" sz="quarter" idx="12"/>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fld id="{F477D24C-55BC-4150-BC77-7526DE4131D6}" type="slidenum">
              <a:rPr kumimoji="0" lang="en-US" sz="1600" b="0" i="0" u="none" strike="noStrike" kern="1200" cap="none" spc="0" normalizeH="0" baseline="0" noProof="0" smtClean="0">
                <a:ln>
                  <a:noFill/>
                </a:ln>
                <a:solidFill>
                  <a:prstClr val="white"/>
                </a:solidFill>
                <a:effectLst/>
                <a:uLnTx/>
                <a:uFillTx/>
                <a:latin typeface="Franklin Gothic Book"/>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a:t>
            </a:fld>
            <a:endParaRPr kumimoji="0" lang="en-US" sz="1600" b="0" i="0" u="none" strike="noStrike" kern="1200" cap="none" spc="0" normalizeH="0" baseline="0" noProof="0">
              <a:ln>
                <a:noFill/>
              </a:ln>
              <a:solidFill>
                <a:prstClr val="white"/>
              </a:solidFill>
              <a:effectLst/>
              <a:uLnTx/>
              <a:uFillTx/>
              <a:latin typeface="Franklin Gothic Book"/>
              <a:ea typeface="+mn-ea"/>
              <a:cs typeface="+mn-cs"/>
            </a:endParaRPr>
          </a:p>
        </p:txBody>
      </p:sp>
      <p:sp>
        <p:nvSpPr>
          <p:cNvPr id="9" name="Text Placeholder 8">
            <a:extLst>
              <a:ext uri="{FF2B5EF4-FFF2-40B4-BE49-F238E27FC236}">
                <a16:creationId xmlns:a16="http://schemas.microsoft.com/office/drawing/2014/main" id="{50A8CA55-E1DC-4B08-9E74-256ECBEB3625}"/>
              </a:ext>
            </a:extLst>
          </p:cNvPr>
          <p:cNvSpPr>
            <a:spLocks noGrp="1"/>
          </p:cNvSpPr>
          <p:nvPr>
            <p:ph type="body" sz="quarter" idx="13" hasCustomPrompt="1"/>
          </p:nvPr>
        </p:nvSpPr>
        <p:spPr>
          <a:xfrm>
            <a:off x="304800" y="1031273"/>
            <a:ext cx="11582400" cy="850392"/>
          </a:xfrm>
        </p:spPr>
        <p:txBody>
          <a:bodyPr>
            <a:noAutofit/>
          </a:bodyPr>
          <a:lstStyle>
            <a:lvl1pPr marL="0" indent="0">
              <a:buNone/>
              <a:defRPr sz="2100">
                <a:solidFill>
                  <a:schemeClr val="accent6"/>
                </a:solidFill>
                <a:latin typeface="+mj-lt"/>
              </a:defRPr>
            </a:lvl1pPr>
            <a:lvl2pPr marL="457200" indent="0">
              <a:buNone/>
              <a:defRPr sz="2100">
                <a:latin typeface="+mj-lt"/>
              </a:defRPr>
            </a:lvl2pPr>
            <a:lvl3pPr marL="914400" indent="0">
              <a:buNone/>
              <a:defRPr sz="2100">
                <a:latin typeface="+mj-lt"/>
              </a:defRPr>
            </a:lvl3pPr>
            <a:lvl4pPr marL="1371600" indent="0">
              <a:buNone/>
              <a:defRPr sz="2100">
                <a:latin typeface="+mj-lt"/>
              </a:defRPr>
            </a:lvl4pPr>
            <a:lvl5pPr marL="1828800" indent="0">
              <a:buNone/>
              <a:defRPr sz="2100">
                <a:latin typeface="+mj-lt"/>
              </a:defRPr>
            </a:lvl5pPr>
          </a:lstStyle>
          <a:p>
            <a:pPr lvl="0"/>
            <a:r>
              <a:rPr lang="en-US"/>
              <a:t>You can put your slide’s sub-title (or strap line) over here. Make sure it’s concise and to the point. Also, do your best to not exceed two lines.</a:t>
            </a:r>
          </a:p>
        </p:txBody>
      </p:sp>
      <p:sp>
        <p:nvSpPr>
          <p:cNvPr id="8" name="Text Placeholder 7">
            <a:extLst>
              <a:ext uri="{FF2B5EF4-FFF2-40B4-BE49-F238E27FC236}">
                <a16:creationId xmlns:a16="http://schemas.microsoft.com/office/drawing/2014/main" id="{B6A3415C-D4D1-40DF-AB43-2D88A58773C9}"/>
              </a:ext>
            </a:extLst>
          </p:cNvPr>
          <p:cNvSpPr>
            <a:spLocks noGrp="1"/>
          </p:cNvSpPr>
          <p:nvPr>
            <p:ph type="body" sz="quarter" idx="14"/>
          </p:nvPr>
        </p:nvSpPr>
        <p:spPr>
          <a:xfrm>
            <a:off x="304800" y="2085975"/>
            <a:ext cx="11582400" cy="370522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56965574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wo Columns Bullet Point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FE519F-1D34-453A-9D12-A881B3106CC6}"/>
              </a:ext>
            </a:extLst>
          </p:cNvPr>
          <p:cNvSpPr>
            <a:spLocks noGrp="1"/>
          </p:cNvSpPr>
          <p:nvPr>
            <p:ph type="title" hasCustomPrompt="1"/>
          </p:nvPr>
        </p:nvSpPr>
        <p:spPr>
          <a:xfrm>
            <a:off x="304800" y="172857"/>
            <a:ext cx="11582400" cy="701731"/>
          </a:xfrm>
        </p:spPr>
        <p:txBody>
          <a:bodyPr/>
          <a:lstStyle/>
          <a:p>
            <a:r>
              <a:rPr lang="en-US"/>
              <a:t>YOUR SLIDE’S TITLE GOES HERE</a:t>
            </a:r>
          </a:p>
        </p:txBody>
      </p:sp>
      <p:sp>
        <p:nvSpPr>
          <p:cNvPr id="4" name="Date Placeholder 3">
            <a:extLst>
              <a:ext uri="{FF2B5EF4-FFF2-40B4-BE49-F238E27FC236}">
                <a16:creationId xmlns:a16="http://schemas.microsoft.com/office/drawing/2014/main" id="{3546B341-0739-4A4B-A870-F350F235D3D7}"/>
              </a:ext>
            </a:extLst>
          </p:cNvPr>
          <p:cNvSpPr>
            <a:spLocks noGrp="1"/>
          </p:cNvSpPr>
          <p:nvPr>
            <p:ph type="dt" sz="half"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F7107CA3-86EC-47BA-B415-57A817695E29}" type="datetime1">
              <a:rPr kumimoji="0" lang="en-US" sz="1200" b="0" i="0" u="none" strike="noStrike" kern="1200" cap="none" spc="0" normalizeH="0" baseline="0" noProof="0" smtClean="0">
                <a:ln>
                  <a:noFill/>
                </a:ln>
                <a:solidFill>
                  <a:prstClr val="white"/>
                </a:solidFill>
                <a:effectLst/>
                <a:uLnTx/>
                <a:uFillTx/>
                <a:latin typeface="Franklin Gothic Book"/>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11/1/2021</a:t>
            </a:fld>
            <a:endParaRPr kumimoji="0" lang="en-US" sz="1200" b="0" i="0" u="none" strike="noStrike" kern="1200" cap="none" spc="0" normalizeH="0" baseline="0" noProof="0">
              <a:ln>
                <a:noFill/>
              </a:ln>
              <a:solidFill>
                <a:prstClr val="white"/>
              </a:solidFill>
              <a:effectLst/>
              <a:uLnTx/>
              <a:uFillTx/>
              <a:latin typeface="Franklin Gothic Book"/>
              <a:ea typeface="+mn-ea"/>
              <a:cs typeface="+mn-cs"/>
            </a:endParaRPr>
          </a:p>
        </p:txBody>
      </p:sp>
      <p:sp>
        <p:nvSpPr>
          <p:cNvPr id="5" name="Footer Placeholder 4">
            <a:extLst>
              <a:ext uri="{FF2B5EF4-FFF2-40B4-BE49-F238E27FC236}">
                <a16:creationId xmlns:a16="http://schemas.microsoft.com/office/drawing/2014/main" id="{1451F020-DF80-4E72-992F-41D29778C2EB}"/>
              </a:ext>
            </a:extLst>
          </p:cNvPr>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white"/>
                </a:solidFill>
                <a:effectLst/>
                <a:uLnTx/>
                <a:uFillTx/>
                <a:latin typeface="Franklin Gothic Book"/>
                <a:ea typeface="+mn-ea"/>
                <a:cs typeface="+mn-cs"/>
              </a:rPr>
              <a:t>Lorem ipsum dolor sit amet, consectetur adipiscing elit, sed do eiusmod tempor incididunt ut labore et dolore.</a:t>
            </a:r>
          </a:p>
        </p:txBody>
      </p:sp>
      <p:sp>
        <p:nvSpPr>
          <p:cNvPr id="6" name="Slide Number Placeholder 5">
            <a:extLst>
              <a:ext uri="{FF2B5EF4-FFF2-40B4-BE49-F238E27FC236}">
                <a16:creationId xmlns:a16="http://schemas.microsoft.com/office/drawing/2014/main" id="{EC06A8F3-E230-4772-BC90-5044FB7518C4}"/>
              </a:ext>
            </a:extLst>
          </p:cNvPr>
          <p:cNvSpPr>
            <a:spLocks noGrp="1"/>
          </p:cNvSpPr>
          <p:nvPr>
            <p:ph type="sldNum" sz="quarter" idx="12"/>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fld id="{F477D24C-55BC-4150-BC77-7526DE4131D6}" type="slidenum">
              <a:rPr kumimoji="0" lang="en-US" sz="1600" b="0" i="0" u="none" strike="noStrike" kern="1200" cap="none" spc="0" normalizeH="0" baseline="0" noProof="0" smtClean="0">
                <a:ln>
                  <a:noFill/>
                </a:ln>
                <a:solidFill>
                  <a:prstClr val="white"/>
                </a:solidFill>
                <a:effectLst/>
                <a:uLnTx/>
                <a:uFillTx/>
                <a:latin typeface="Franklin Gothic Book"/>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a:t>
            </a:fld>
            <a:endParaRPr kumimoji="0" lang="en-US" sz="1600" b="0" i="0" u="none" strike="noStrike" kern="1200" cap="none" spc="0" normalizeH="0" baseline="0" noProof="0">
              <a:ln>
                <a:noFill/>
              </a:ln>
              <a:solidFill>
                <a:prstClr val="white"/>
              </a:solidFill>
              <a:effectLst/>
              <a:uLnTx/>
              <a:uFillTx/>
              <a:latin typeface="Franklin Gothic Book"/>
              <a:ea typeface="+mn-ea"/>
              <a:cs typeface="+mn-cs"/>
            </a:endParaRPr>
          </a:p>
        </p:txBody>
      </p:sp>
      <p:sp>
        <p:nvSpPr>
          <p:cNvPr id="9" name="Text Placeholder 8">
            <a:extLst>
              <a:ext uri="{FF2B5EF4-FFF2-40B4-BE49-F238E27FC236}">
                <a16:creationId xmlns:a16="http://schemas.microsoft.com/office/drawing/2014/main" id="{50A8CA55-E1DC-4B08-9E74-256ECBEB3625}"/>
              </a:ext>
            </a:extLst>
          </p:cNvPr>
          <p:cNvSpPr>
            <a:spLocks noGrp="1"/>
          </p:cNvSpPr>
          <p:nvPr>
            <p:ph type="body" sz="quarter" idx="13" hasCustomPrompt="1"/>
          </p:nvPr>
        </p:nvSpPr>
        <p:spPr>
          <a:xfrm>
            <a:off x="304800" y="1031273"/>
            <a:ext cx="11582400" cy="850392"/>
          </a:xfrm>
        </p:spPr>
        <p:txBody>
          <a:bodyPr>
            <a:noAutofit/>
          </a:bodyPr>
          <a:lstStyle>
            <a:lvl1pPr marL="0" indent="0">
              <a:buNone/>
              <a:defRPr sz="2100">
                <a:solidFill>
                  <a:schemeClr val="accent6"/>
                </a:solidFill>
                <a:latin typeface="+mj-lt"/>
              </a:defRPr>
            </a:lvl1pPr>
            <a:lvl2pPr marL="457200" indent="0">
              <a:buNone/>
              <a:defRPr sz="2100">
                <a:latin typeface="+mj-lt"/>
              </a:defRPr>
            </a:lvl2pPr>
            <a:lvl3pPr marL="914400" indent="0">
              <a:buNone/>
              <a:defRPr sz="2100">
                <a:latin typeface="+mj-lt"/>
              </a:defRPr>
            </a:lvl3pPr>
            <a:lvl4pPr marL="1371600" indent="0">
              <a:buNone/>
              <a:defRPr sz="2100">
                <a:latin typeface="+mj-lt"/>
              </a:defRPr>
            </a:lvl4pPr>
            <a:lvl5pPr marL="1828800" indent="0">
              <a:buNone/>
              <a:defRPr sz="2100">
                <a:latin typeface="+mj-lt"/>
              </a:defRPr>
            </a:lvl5pPr>
          </a:lstStyle>
          <a:p>
            <a:pPr lvl="0"/>
            <a:r>
              <a:rPr lang="en-US"/>
              <a:t>You can put your slide’s sub-title (or strap line) over here. Make sure it’s concise and to the point. Also, do your best to not exceed two lines.</a:t>
            </a:r>
          </a:p>
        </p:txBody>
      </p:sp>
      <p:sp>
        <p:nvSpPr>
          <p:cNvPr id="8" name="Text Placeholder 7">
            <a:extLst>
              <a:ext uri="{FF2B5EF4-FFF2-40B4-BE49-F238E27FC236}">
                <a16:creationId xmlns:a16="http://schemas.microsoft.com/office/drawing/2014/main" id="{B6A3415C-D4D1-40DF-AB43-2D88A58773C9}"/>
              </a:ext>
            </a:extLst>
          </p:cNvPr>
          <p:cNvSpPr>
            <a:spLocks noGrp="1"/>
          </p:cNvSpPr>
          <p:nvPr>
            <p:ph type="body" sz="quarter" idx="14"/>
          </p:nvPr>
        </p:nvSpPr>
        <p:spPr>
          <a:xfrm>
            <a:off x="304800" y="2085975"/>
            <a:ext cx="5543550" cy="370522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Text Placeholder 7">
            <a:extLst>
              <a:ext uri="{FF2B5EF4-FFF2-40B4-BE49-F238E27FC236}">
                <a16:creationId xmlns:a16="http://schemas.microsoft.com/office/drawing/2014/main" id="{94A30C68-45E3-466C-92E1-DBE369D97BB0}"/>
              </a:ext>
            </a:extLst>
          </p:cNvPr>
          <p:cNvSpPr>
            <a:spLocks noGrp="1"/>
          </p:cNvSpPr>
          <p:nvPr>
            <p:ph type="body" sz="quarter" idx="15"/>
          </p:nvPr>
        </p:nvSpPr>
        <p:spPr>
          <a:xfrm>
            <a:off x="6340602" y="2085975"/>
            <a:ext cx="5546598" cy="370522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26605183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exts and Image on the Right 1">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FE519F-1D34-453A-9D12-A881B3106CC6}"/>
              </a:ext>
            </a:extLst>
          </p:cNvPr>
          <p:cNvSpPr>
            <a:spLocks noGrp="1"/>
          </p:cNvSpPr>
          <p:nvPr>
            <p:ph type="title" hasCustomPrompt="1"/>
          </p:nvPr>
        </p:nvSpPr>
        <p:spPr>
          <a:xfrm>
            <a:off x="304800" y="172857"/>
            <a:ext cx="11582400" cy="701731"/>
          </a:xfrm>
        </p:spPr>
        <p:txBody>
          <a:bodyPr/>
          <a:lstStyle/>
          <a:p>
            <a:r>
              <a:rPr lang="en-US"/>
              <a:t>YOUR SLIDE’S TITLE GOES HERE</a:t>
            </a:r>
          </a:p>
        </p:txBody>
      </p:sp>
      <p:sp>
        <p:nvSpPr>
          <p:cNvPr id="4" name="Date Placeholder 3">
            <a:extLst>
              <a:ext uri="{FF2B5EF4-FFF2-40B4-BE49-F238E27FC236}">
                <a16:creationId xmlns:a16="http://schemas.microsoft.com/office/drawing/2014/main" id="{3546B341-0739-4A4B-A870-F350F235D3D7}"/>
              </a:ext>
            </a:extLst>
          </p:cNvPr>
          <p:cNvSpPr>
            <a:spLocks noGrp="1"/>
          </p:cNvSpPr>
          <p:nvPr>
            <p:ph type="dt" sz="half"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F7107CA3-86EC-47BA-B415-57A817695E29}" type="datetime1">
              <a:rPr kumimoji="0" lang="en-US" sz="1200" b="0" i="0" u="none" strike="noStrike" kern="1200" cap="none" spc="0" normalizeH="0" baseline="0" noProof="0" smtClean="0">
                <a:ln>
                  <a:noFill/>
                </a:ln>
                <a:solidFill>
                  <a:prstClr val="white"/>
                </a:solidFill>
                <a:effectLst/>
                <a:uLnTx/>
                <a:uFillTx/>
                <a:latin typeface="Franklin Gothic Book"/>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11/1/2021</a:t>
            </a:fld>
            <a:endParaRPr kumimoji="0" lang="en-US" sz="1200" b="0" i="0" u="none" strike="noStrike" kern="1200" cap="none" spc="0" normalizeH="0" baseline="0" noProof="0">
              <a:ln>
                <a:noFill/>
              </a:ln>
              <a:solidFill>
                <a:prstClr val="white"/>
              </a:solidFill>
              <a:effectLst/>
              <a:uLnTx/>
              <a:uFillTx/>
              <a:latin typeface="Franklin Gothic Book"/>
              <a:ea typeface="+mn-ea"/>
              <a:cs typeface="+mn-cs"/>
            </a:endParaRPr>
          </a:p>
        </p:txBody>
      </p:sp>
      <p:sp>
        <p:nvSpPr>
          <p:cNvPr id="5" name="Footer Placeholder 4">
            <a:extLst>
              <a:ext uri="{FF2B5EF4-FFF2-40B4-BE49-F238E27FC236}">
                <a16:creationId xmlns:a16="http://schemas.microsoft.com/office/drawing/2014/main" id="{1451F020-DF80-4E72-992F-41D29778C2EB}"/>
              </a:ext>
            </a:extLst>
          </p:cNvPr>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white"/>
                </a:solidFill>
                <a:effectLst/>
                <a:uLnTx/>
                <a:uFillTx/>
                <a:latin typeface="Franklin Gothic Book"/>
                <a:ea typeface="+mn-ea"/>
                <a:cs typeface="+mn-cs"/>
              </a:rPr>
              <a:t>Lorem ipsum dolor sit amet, consectetur adipiscing elit, sed do eiusmod tempor incididunt ut labore et dolore.</a:t>
            </a:r>
          </a:p>
        </p:txBody>
      </p:sp>
      <p:sp>
        <p:nvSpPr>
          <p:cNvPr id="6" name="Slide Number Placeholder 5">
            <a:extLst>
              <a:ext uri="{FF2B5EF4-FFF2-40B4-BE49-F238E27FC236}">
                <a16:creationId xmlns:a16="http://schemas.microsoft.com/office/drawing/2014/main" id="{EC06A8F3-E230-4772-BC90-5044FB7518C4}"/>
              </a:ext>
            </a:extLst>
          </p:cNvPr>
          <p:cNvSpPr>
            <a:spLocks noGrp="1"/>
          </p:cNvSpPr>
          <p:nvPr>
            <p:ph type="sldNum" sz="quarter" idx="12"/>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fld id="{F477D24C-55BC-4150-BC77-7526DE4131D6}" type="slidenum">
              <a:rPr kumimoji="0" lang="en-US" sz="1600" b="0" i="0" u="none" strike="noStrike" kern="1200" cap="none" spc="0" normalizeH="0" baseline="0" noProof="0" smtClean="0">
                <a:ln>
                  <a:noFill/>
                </a:ln>
                <a:solidFill>
                  <a:prstClr val="white"/>
                </a:solidFill>
                <a:effectLst/>
                <a:uLnTx/>
                <a:uFillTx/>
                <a:latin typeface="Franklin Gothic Book"/>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a:t>
            </a:fld>
            <a:endParaRPr kumimoji="0" lang="en-US" sz="1600" b="0" i="0" u="none" strike="noStrike" kern="1200" cap="none" spc="0" normalizeH="0" baseline="0" noProof="0">
              <a:ln>
                <a:noFill/>
              </a:ln>
              <a:solidFill>
                <a:prstClr val="white"/>
              </a:solidFill>
              <a:effectLst/>
              <a:uLnTx/>
              <a:uFillTx/>
              <a:latin typeface="Franklin Gothic Book"/>
              <a:ea typeface="+mn-ea"/>
              <a:cs typeface="+mn-cs"/>
            </a:endParaRPr>
          </a:p>
        </p:txBody>
      </p:sp>
      <p:sp>
        <p:nvSpPr>
          <p:cNvPr id="9" name="Text Placeholder 8">
            <a:extLst>
              <a:ext uri="{FF2B5EF4-FFF2-40B4-BE49-F238E27FC236}">
                <a16:creationId xmlns:a16="http://schemas.microsoft.com/office/drawing/2014/main" id="{50A8CA55-E1DC-4B08-9E74-256ECBEB3625}"/>
              </a:ext>
            </a:extLst>
          </p:cNvPr>
          <p:cNvSpPr>
            <a:spLocks noGrp="1"/>
          </p:cNvSpPr>
          <p:nvPr>
            <p:ph type="body" sz="quarter" idx="13" hasCustomPrompt="1"/>
          </p:nvPr>
        </p:nvSpPr>
        <p:spPr>
          <a:xfrm>
            <a:off x="304800" y="1031273"/>
            <a:ext cx="11582400" cy="850392"/>
          </a:xfrm>
        </p:spPr>
        <p:txBody>
          <a:bodyPr>
            <a:noAutofit/>
          </a:bodyPr>
          <a:lstStyle>
            <a:lvl1pPr marL="0" indent="0">
              <a:buNone/>
              <a:defRPr sz="2100">
                <a:solidFill>
                  <a:schemeClr val="accent6"/>
                </a:solidFill>
                <a:latin typeface="+mj-lt"/>
              </a:defRPr>
            </a:lvl1pPr>
            <a:lvl2pPr marL="457200" indent="0">
              <a:buNone/>
              <a:defRPr sz="2100">
                <a:latin typeface="+mj-lt"/>
              </a:defRPr>
            </a:lvl2pPr>
            <a:lvl3pPr marL="914400" indent="0">
              <a:buNone/>
              <a:defRPr sz="2100">
                <a:latin typeface="+mj-lt"/>
              </a:defRPr>
            </a:lvl3pPr>
            <a:lvl4pPr marL="1371600" indent="0">
              <a:buNone/>
              <a:defRPr sz="2100">
                <a:latin typeface="+mj-lt"/>
              </a:defRPr>
            </a:lvl4pPr>
            <a:lvl5pPr marL="1828800" indent="0">
              <a:buNone/>
              <a:defRPr sz="2100">
                <a:latin typeface="+mj-lt"/>
              </a:defRPr>
            </a:lvl5pPr>
          </a:lstStyle>
          <a:p>
            <a:pPr lvl="0"/>
            <a:r>
              <a:rPr lang="en-US"/>
              <a:t>You can put your slide’s sub-title (or strap line) over here. Make sure it’s concise and to the point. Also, do your best to not exceed two lines.</a:t>
            </a:r>
          </a:p>
        </p:txBody>
      </p:sp>
      <p:sp>
        <p:nvSpPr>
          <p:cNvPr id="8" name="Text Placeholder 7">
            <a:extLst>
              <a:ext uri="{FF2B5EF4-FFF2-40B4-BE49-F238E27FC236}">
                <a16:creationId xmlns:a16="http://schemas.microsoft.com/office/drawing/2014/main" id="{51E94711-1222-4A37-8026-D8C0D6ED4201}"/>
              </a:ext>
            </a:extLst>
          </p:cNvPr>
          <p:cNvSpPr>
            <a:spLocks noGrp="1"/>
          </p:cNvSpPr>
          <p:nvPr>
            <p:ph type="body" sz="quarter" idx="14"/>
          </p:nvPr>
        </p:nvSpPr>
        <p:spPr>
          <a:xfrm>
            <a:off x="304800" y="2087878"/>
            <a:ext cx="5483352" cy="3703320"/>
          </a:xfrm>
        </p:spPr>
        <p:txBody>
          <a:bodyPr/>
          <a:lstStyle>
            <a:lvl1pPr marL="0" indent="0">
              <a:buNone/>
              <a:defRPr/>
            </a:lvl1pPr>
            <a:lvl2pPr marL="457200" indent="0">
              <a:buNone/>
              <a:defRPr/>
            </a:lvl2pPr>
            <a:lvl3pPr marL="914400" indent="0">
              <a:buNone/>
              <a:defRPr/>
            </a:lvl3pPr>
            <a:lvl4pPr marL="1371600" indent="0">
              <a:buNone/>
              <a:defRPr/>
            </a:lvl4pPr>
            <a:lvl5pPr marL="1828800" indent="0">
              <a:buNone/>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Picture Placeholder 6">
            <a:extLst>
              <a:ext uri="{FF2B5EF4-FFF2-40B4-BE49-F238E27FC236}">
                <a16:creationId xmlns:a16="http://schemas.microsoft.com/office/drawing/2014/main" id="{D42F6829-FC2D-4E7E-9A17-6A186DAE53A0}"/>
              </a:ext>
            </a:extLst>
          </p:cNvPr>
          <p:cNvSpPr>
            <a:spLocks noGrp="1"/>
          </p:cNvSpPr>
          <p:nvPr>
            <p:ph type="pic" sz="quarter" idx="15"/>
          </p:nvPr>
        </p:nvSpPr>
        <p:spPr>
          <a:xfrm>
            <a:off x="6096000" y="2085974"/>
            <a:ext cx="5791200" cy="3703319"/>
          </a:xfrm>
          <a:gradFill flip="none" rotWithShape="1">
            <a:gsLst>
              <a:gs pos="0">
                <a:schemeClr val="accent5">
                  <a:lumMod val="20000"/>
                  <a:lumOff val="80000"/>
                </a:schemeClr>
              </a:gs>
              <a:gs pos="72000">
                <a:schemeClr val="accent5">
                  <a:lumMod val="40000"/>
                  <a:lumOff val="60000"/>
                </a:schemeClr>
              </a:gs>
            </a:gsLst>
            <a:lin ang="2700000" scaled="1"/>
            <a:tileRect/>
          </a:gradFill>
          <a:ln>
            <a:noFill/>
          </a:ln>
        </p:spPr>
        <p:txBody>
          <a:bodyPr vert="horz" lIns="91440" tIns="45720" rIns="91440" bIns="45720" rtlCol="0" anchor="ctr">
            <a:noAutofit/>
          </a:bodyPr>
          <a:lstStyle>
            <a:lvl1pPr marL="0" indent="0" algn="ctr">
              <a:buFont typeface="Arial" panose="020B0604020202020204" pitchFamily="34" charset="0"/>
              <a:buNone/>
              <a:defRPr lang="en-US"/>
            </a:lvl1pPr>
          </a:lstStyle>
          <a:p>
            <a:pPr marL="228600" lvl="0" indent="-228600" algn="ctr"/>
            <a:endParaRPr lang="en-US"/>
          </a:p>
        </p:txBody>
      </p:sp>
    </p:spTree>
    <p:extLst>
      <p:ext uri="{BB962C8B-B14F-4D97-AF65-F5344CB8AC3E}">
        <p14:creationId xmlns:p14="http://schemas.microsoft.com/office/powerpoint/2010/main" val="242974282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exts and Image on the Right 2">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FE519F-1D34-453A-9D12-A881B3106CC6}"/>
              </a:ext>
            </a:extLst>
          </p:cNvPr>
          <p:cNvSpPr>
            <a:spLocks noGrp="1"/>
          </p:cNvSpPr>
          <p:nvPr>
            <p:ph type="title" hasCustomPrompt="1"/>
          </p:nvPr>
        </p:nvSpPr>
        <p:spPr>
          <a:xfrm>
            <a:off x="304800" y="172857"/>
            <a:ext cx="5483352" cy="701731"/>
          </a:xfrm>
        </p:spPr>
        <p:txBody>
          <a:bodyPr/>
          <a:lstStyle>
            <a:lvl1pPr>
              <a:defRPr/>
            </a:lvl1pPr>
          </a:lstStyle>
          <a:p>
            <a:r>
              <a:rPr lang="en-US"/>
              <a:t>SLIDE’S HEADING HERE</a:t>
            </a:r>
          </a:p>
        </p:txBody>
      </p:sp>
      <p:sp>
        <p:nvSpPr>
          <p:cNvPr id="4" name="Date Placeholder 3">
            <a:extLst>
              <a:ext uri="{FF2B5EF4-FFF2-40B4-BE49-F238E27FC236}">
                <a16:creationId xmlns:a16="http://schemas.microsoft.com/office/drawing/2014/main" id="{3546B341-0739-4A4B-A870-F350F235D3D7}"/>
              </a:ext>
            </a:extLst>
          </p:cNvPr>
          <p:cNvSpPr>
            <a:spLocks noGrp="1"/>
          </p:cNvSpPr>
          <p:nvPr>
            <p:ph type="dt" sz="half"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F7107CA3-86EC-47BA-B415-57A817695E29}" type="datetime1">
              <a:rPr kumimoji="0" lang="en-US" sz="1200" b="0" i="0" u="none" strike="noStrike" kern="1200" cap="none" spc="0" normalizeH="0" baseline="0" noProof="0" smtClean="0">
                <a:ln>
                  <a:noFill/>
                </a:ln>
                <a:solidFill>
                  <a:prstClr val="white"/>
                </a:solidFill>
                <a:effectLst/>
                <a:uLnTx/>
                <a:uFillTx/>
                <a:latin typeface="Franklin Gothic Book"/>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11/1/2021</a:t>
            </a:fld>
            <a:endParaRPr kumimoji="0" lang="en-US" sz="1200" b="0" i="0" u="none" strike="noStrike" kern="1200" cap="none" spc="0" normalizeH="0" baseline="0" noProof="0">
              <a:ln>
                <a:noFill/>
              </a:ln>
              <a:solidFill>
                <a:prstClr val="white"/>
              </a:solidFill>
              <a:effectLst/>
              <a:uLnTx/>
              <a:uFillTx/>
              <a:latin typeface="Franklin Gothic Book"/>
              <a:ea typeface="+mn-ea"/>
              <a:cs typeface="+mn-cs"/>
            </a:endParaRPr>
          </a:p>
        </p:txBody>
      </p:sp>
      <p:sp>
        <p:nvSpPr>
          <p:cNvPr id="5" name="Footer Placeholder 4">
            <a:extLst>
              <a:ext uri="{FF2B5EF4-FFF2-40B4-BE49-F238E27FC236}">
                <a16:creationId xmlns:a16="http://schemas.microsoft.com/office/drawing/2014/main" id="{1451F020-DF80-4E72-992F-41D29778C2EB}"/>
              </a:ext>
            </a:extLst>
          </p:cNvPr>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white"/>
                </a:solidFill>
                <a:effectLst/>
                <a:uLnTx/>
                <a:uFillTx/>
                <a:latin typeface="Franklin Gothic Book"/>
                <a:ea typeface="+mn-ea"/>
                <a:cs typeface="+mn-cs"/>
              </a:rPr>
              <a:t>Lorem ipsum dolor sit amet, consectetur adipiscing elit, sed do eiusmod tempor incididunt ut labore et dolore.</a:t>
            </a:r>
          </a:p>
        </p:txBody>
      </p:sp>
      <p:sp>
        <p:nvSpPr>
          <p:cNvPr id="6" name="Slide Number Placeholder 5">
            <a:extLst>
              <a:ext uri="{FF2B5EF4-FFF2-40B4-BE49-F238E27FC236}">
                <a16:creationId xmlns:a16="http://schemas.microsoft.com/office/drawing/2014/main" id="{EC06A8F3-E230-4772-BC90-5044FB7518C4}"/>
              </a:ext>
            </a:extLst>
          </p:cNvPr>
          <p:cNvSpPr>
            <a:spLocks noGrp="1"/>
          </p:cNvSpPr>
          <p:nvPr>
            <p:ph type="sldNum" sz="quarter" idx="12"/>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fld id="{F477D24C-55BC-4150-BC77-7526DE4131D6}" type="slidenum">
              <a:rPr kumimoji="0" lang="en-US" sz="1600" b="0" i="0" u="none" strike="noStrike" kern="1200" cap="none" spc="0" normalizeH="0" baseline="0" noProof="0" smtClean="0">
                <a:ln>
                  <a:noFill/>
                </a:ln>
                <a:solidFill>
                  <a:prstClr val="white"/>
                </a:solidFill>
                <a:effectLst/>
                <a:uLnTx/>
                <a:uFillTx/>
                <a:latin typeface="Franklin Gothic Book"/>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a:t>
            </a:fld>
            <a:endParaRPr kumimoji="0" lang="en-US" sz="1600" b="0" i="0" u="none" strike="noStrike" kern="1200" cap="none" spc="0" normalizeH="0" baseline="0" noProof="0">
              <a:ln>
                <a:noFill/>
              </a:ln>
              <a:solidFill>
                <a:prstClr val="white"/>
              </a:solidFill>
              <a:effectLst/>
              <a:uLnTx/>
              <a:uFillTx/>
              <a:latin typeface="Franklin Gothic Book"/>
              <a:ea typeface="+mn-ea"/>
              <a:cs typeface="+mn-cs"/>
            </a:endParaRPr>
          </a:p>
        </p:txBody>
      </p:sp>
      <p:sp>
        <p:nvSpPr>
          <p:cNvPr id="9" name="Text Placeholder 8">
            <a:extLst>
              <a:ext uri="{FF2B5EF4-FFF2-40B4-BE49-F238E27FC236}">
                <a16:creationId xmlns:a16="http://schemas.microsoft.com/office/drawing/2014/main" id="{50A8CA55-E1DC-4B08-9E74-256ECBEB3625}"/>
              </a:ext>
            </a:extLst>
          </p:cNvPr>
          <p:cNvSpPr>
            <a:spLocks noGrp="1"/>
          </p:cNvSpPr>
          <p:nvPr>
            <p:ph type="body" sz="quarter" idx="13" hasCustomPrompt="1"/>
          </p:nvPr>
        </p:nvSpPr>
        <p:spPr>
          <a:xfrm>
            <a:off x="304800" y="1031273"/>
            <a:ext cx="5483352" cy="850392"/>
          </a:xfrm>
        </p:spPr>
        <p:txBody>
          <a:bodyPr>
            <a:noAutofit/>
          </a:bodyPr>
          <a:lstStyle>
            <a:lvl1pPr marL="0" indent="0">
              <a:buNone/>
              <a:defRPr sz="2100">
                <a:solidFill>
                  <a:schemeClr val="accent6"/>
                </a:solidFill>
                <a:latin typeface="+mj-lt"/>
              </a:defRPr>
            </a:lvl1pPr>
            <a:lvl2pPr marL="457200" indent="0">
              <a:buNone/>
              <a:defRPr sz="2100">
                <a:latin typeface="+mj-lt"/>
              </a:defRPr>
            </a:lvl2pPr>
            <a:lvl3pPr marL="914400" indent="0">
              <a:buNone/>
              <a:defRPr sz="2100">
                <a:latin typeface="+mj-lt"/>
              </a:defRPr>
            </a:lvl3pPr>
            <a:lvl4pPr marL="1371600" indent="0">
              <a:buNone/>
              <a:defRPr sz="2100">
                <a:latin typeface="+mj-lt"/>
              </a:defRPr>
            </a:lvl4pPr>
            <a:lvl5pPr marL="1828800" indent="0">
              <a:buNone/>
              <a:defRPr sz="2100">
                <a:latin typeface="+mj-lt"/>
              </a:defRPr>
            </a:lvl5pPr>
          </a:lstStyle>
          <a:p>
            <a:pPr lvl="0"/>
            <a:r>
              <a:rPr lang="en-US"/>
              <a:t>You can put your slide’s sub-title (or strap line) over here. Do your best to not exceed two lines.</a:t>
            </a:r>
          </a:p>
        </p:txBody>
      </p:sp>
      <p:sp>
        <p:nvSpPr>
          <p:cNvPr id="8" name="Text Placeholder 7">
            <a:extLst>
              <a:ext uri="{FF2B5EF4-FFF2-40B4-BE49-F238E27FC236}">
                <a16:creationId xmlns:a16="http://schemas.microsoft.com/office/drawing/2014/main" id="{51E94711-1222-4A37-8026-D8C0D6ED4201}"/>
              </a:ext>
            </a:extLst>
          </p:cNvPr>
          <p:cNvSpPr>
            <a:spLocks noGrp="1"/>
          </p:cNvSpPr>
          <p:nvPr>
            <p:ph type="body" sz="quarter" idx="14"/>
          </p:nvPr>
        </p:nvSpPr>
        <p:spPr>
          <a:xfrm>
            <a:off x="304800" y="2087878"/>
            <a:ext cx="5483352" cy="3703320"/>
          </a:xfrm>
        </p:spPr>
        <p:txBody>
          <a:bodyPr/>
          <a:lstStyle>
            <a:lvl1pPr marL="0" indent="0">
              <a:buNone/>
              <a:defRPr/>
            </a:lvl1pPr>
            <a:lvl2pPr marL="457200" indent="0">
              <a:buNone/>
              <a:defRPr/>
            </a:lvl2pPr>
            <a:lvl3pPr marL="914400" indent="0">
              <a:buNone/>
              <a:defRPr/>
            </a:lvl3pPr>
            <a:lvl4pPr marL="1371600" indent="0">
              <a:buNone/>
              <a:defRPr/>
            </a:lvl4pPr>
            <a:lvl5pPr marL="1828800" indent="0">
              <a:buNone/>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Picture Placeholder 6">
            <a:extLst>
              <a:ext uri="{FF2B5EF4-FFF2-40B4-BE49-F238E27FC236}">
                <a16:creationId xmlns:a16="http://schemas.microsoft.com/office/drawing/2014/main" id="{D42F6829-FC2D-4E7E-9A17-6A186DAE53A0}"/>
              </a:ext>
            </a:extLst>
          </p:cNvPr>
          <p:cNvSpPr>
            <a:spLocks noGrp="1"/>
          </p:cNvSpPr>
          <p:nvPr>
            <p:ph type="pic" sz="quarter" idx="15"/>
          </p:nvPr>
        </p:nvSpPr>
        <p:spPr>
          <a:xfrm>
            <a:off x="6099048" y="304800"/>
            <a:ext cx="5788152" cy="5486397"/>
          </a:xfrm>
          <a:gradFill flip="none" rotWithShape="1">
            <a:gsLst>
              <a:gs pos="0">
                <a:schemeClr val="accent5">
                  <a:lumMod val="20000"/>
                  <a:lumOff val="80000"/>
                </a:schemeClr>
              </a:gs>
              <a:gs pos="72000">
                <a:schemeClr val="accent5">
                  <a:lumMod val="40000"/>
                  <a:lumOff val="60000"/>
                </a:schemeClr>
              </a:gs>
            </a:gsLst>
            <a:lin ang="2700000" scaled="1"/>
            <a:tileRect/>
          </a:gradFill>
          <a:ln>
            <a:noFill/>
          </a:ln>
        </p:spPr>
        <p:txBody>
          <a:bodyPr vert="horz" lIns="91440" tIns="45720" rIns="91440" bIns="45720" rtlCol="0" anchor="ctr">
            <a:noAutofit/>
          </a:bodyPr>
          <a:lstStyle>
            <a:lvl1pPr marL="0" indent="0" algn="ctr">
              <a:buFont typeface="Arial" panose="020B0604020202020204" pitchFamily="34" charset="0"/>
              <a:buNone/>
              <a:defRPr lang="en-US"/>
            </a:lvl1pPr>
          </a:lstStyle>
          <a:p>
            <a:pPr marL="228600" lvl="0" indent="-228600" algn="ctr"/>
            <a:endParaRPr lang="en-US"/>
          </a:p>
        </p:txBody>
      </p:sp>
    </p:spTree>
    <p:extLst>
      <p:ext uri="{BB962C8B-B14F-4D97-AF65-F5344CB8AC3E}">
        <p14:creationId xmlns:p14="http://schemas.microsoft.com/office/powerpoint/2010/main" val="352561636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exts and Image on the Right 3">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C609909C-F8EB-4588-A2C4-BCA7B7D97A6C}"/>
              </a:ext>
            </a:extLst>
          </p:cNvPr>
          <p:cNvSpPr/>
          <p:nvPr userDrawn="1"/>
        </p:nvSpPr>
        <p:spPr>
          <a:xfrm>
            <a:off x="304800" y="304800"/>
            <a:ext cx="5791200" cy="5486397"/>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23000"/>
              </a:lnSpc>
              <a:spcBef>
                <a:spcPts val="600"/>
              </a:spcBef>
              <a:spcAft>
                <a:spcPts val="600"/>
              </a:spcAft>
              <a:buClrTx/>
              <a:buSzTx/>
              <a:buFontTx/>
              <a:buNone/>
              <a:tabLst/>
              <a:defRPr/>
            </a:pPr>
            <a:endParaRPr kumimoji="0" lang="en-US" sz="1600" b="0" i="0" u="none" strike="noStrike" kern="1200" cap="none" spc="0" normalizeH="0" baseline="0" noProof="0">
              <a:ln>
                <a:noFill/>
              </a:ln>
              <a:solidFill>
                <a:prstClr val="white"/>
              </a:solidFill>
              <a:effectLst/>
              <a:uLnTx/>
              <a:uFillTx/>
              <a:latin typeface="Franklin Gothic Book"/>
              <a:ea typeface="+mn-ea"/>
              <a:cs typeface="+mn-cs"/>
            </a:endParaRPr>
          </a:p>
        </p:txBody>
      </p:sp>
      <p:sp>
        <p:nvSpPr>
          <p:cNvPr id="4" name="Date Placeholder 3">
            <a:extLst>
              <a:ext uri="{FF2B5EF4-FFF2-40B4-BE49-F238E27FC236}">
                <a16:creationId xmlns:a16="http://schemas.microsoft.com/office/drawing/2014/main" id="{3546B341-0739-4A4B-A870-F350F235D3D7}"/>
              </a:ext>
            </a:extLst>
          </p:cNvPr>
          <p:cNvSpPr>
            <a:spLocks noGrp="1"/>
          </p:cNvSpPr>
          <p:nvPr>
            <p:ph type="dt" sz="half"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F7107CA3-86EC-47BA-B415-57A817695E29}" type="datetime1">
              <a:rPr kumimoji="0" lang="en-US" sz="1200" b="0" i="0" u="none" strike="noStrike" kern="1200" cap="none" spc="0" normalizeH="0" baseline="0" noProof="0" smtClean="0">
                <a:ln>
                  <a:noFill/>
                </a:ln>
                <a:solidFill>
                  <a:prstClr val="white"/>
                </a:solidFill>
                <a:effectLst/>
                <a:uLnTx/>
                <a:uFillTx/>
                <a:latin typeface="Franklin Gothic Book"/>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11/1/2021</a:t>
            </a:fld>
            <a:endParaRPr kumimoji="0" lang="en-US" sz="1200" b="0" i="0" u="none" strike="noStrike" kern="1200" cap="none" spc="0" normalizeH="0" baseline="0" noProof="0">
              <a:ln>
                <a:noFill/>
              </a:ln>
              <a:solidFill>
                <a:prstClr val="white"/>
              </a:solidFill>
              <a:effectLst/>
              <a:uLnTx/>
              <a:uFillTx/>
              <a:latin typeface="Franklin Gothic Book"/>
              <a:ea typeface="+mn-ea"/>
              <a:cs typeface="+mn-cs"/>
            </a:endParaRPr>
          </a:p>
        </p:txBody>
      </p:sp>
      <p:sp>
        <p:nvSpPr>
          <p:cNvPr id="5" name="Footer Placeholder 4">
            <a:extLst>
              <a:ext uri="{FF2B5EF4-FFF2-40B4-BE49-F238E27FC236}">
                <a16:creationId xmlns:a16="http://schemas.microsoft.com/office/drawing/2014/main" id="{1451F020-DF80-4E72-992F-41D29778C2EB}"/>
              </a:ext>
            </a:extLst>
          </p:cNvPr>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white"/>
                </a:solidFill>
                <a:effectLst/>
                <a:uLnTx/>
                <a:uFillTx/>
                <a:latin typeface="Franklin Gothic Book"/>
                <a:ea typeface="+mn-ea"/>
                <a:cs typeface="+mn-cs"/>
              </a:rPr>
              <a:t>Lorem ipsum dolor sit amet, consectetur adipiscing elit, sed do eiusmod tempor incididunt ut labore et dolore.</a:t>
            </a:r>
          </a:p>
        </p:txBody>
      </p:sp>
      <p:sp>
        <p:nvSpPr>
          <p:cNvPr id="6" name="Slide Number Placeholder 5">
            <a:extLst>
              <a:ext uri="{FF2B5EF4-FFF2-40B4-BE49-F238E27FC236}">
                <a16:creationId xmlns:a16="http://schemas.microsoft.com/office/drawing/2014/main" id="{EC06A8F3-E230-4772-BC90-5044FB7518C4}"/>
              </a:ext>
            </a:extLst>
          </p:cNvPr>
          <p:cNvSpPr>
            <a:spLocks noGrp="1"/>
          </p:cNvSpPr>
          <p:nvPr>
            <p:ph type="sldNum" sz="quarter" idx="12"/>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fld id="{F477D24C-55BC-4150-BC77-7526DE4131D6}" type="slidenum">
              <a:rPr kumimoji="0" lang="en-US" sz="1600" b="0" i="0" u="none" strike="noStrike" kern="1200" cap="none" spc="0" normalizeH="0" baseline="0" noProof="0" smtClean="0">
                <a:ln>
                  <a:noFill/>
                </a:ln>
                <a:solidFill>
                  <a:prstClr val="white"/>
                </a:solidFill>
                <a:effectLst/>
                <a:uLnTx/>
                <a:uFillTx/>
                <a:latin typeface="Franklin Gothic Book"/>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a:t>
            </a:fld>
            <a:endParaRPr kumimoji="0" lang="en-US" sz="1600" b="0" i="0" u="none" strike="noStrike" kern="1200" cap="none" spc="0" normalizeH="0" baseline="0" noProof="0">
              <a:ln>
                <a:noFill/>
              </a:ln>
              <a:solidFill>
                <a:prstClr val="white"/>
              </a:solidFill>
              <a:effectLst/>
              <a:uLnTx/>
              <a:uFillTx/>
              <a:latin typeface="Franklin Gothic Book"/>
              <a:ea typeface="+mn-ea"/>
              <a:cs typeface="+mn-cs"/>
            </a:endParaRPr>
          </a:p>
        </p:txBody>
      </p:sp>
      <p:sp>
        <p:nvSpPr>
          <p:cNvPr id="9" name="Text Placeholder 8">
            <a:extLst>
              <a:ext uri="{FF2B5EF4-FFF2-40B4-BE49-F238E27FC236}">
                <a16:creationId xmlns:a16="http://schemas.microsoft.com/office/drawing/2014/main" id="{50A8CA55-E1DC-4B08-9E74-256ECBEB3625}"/>
              </a:ext>
            </a:extLst>
          </p:cNvPr>
          <p:cNvSpPr>
            <a:spLocks noGrp="1"/>
          </p:cNvSpPr>
          <p:nvPr>
            <p:ph type="body" sz="quarter" idx="13" hasCustomPrompt="1"/>
          </p:nvPr>
        </p:nvSpPr>
        <p:spPr>
          <a:xfrm>
            <a:off x="782574" y="724109"/>
            <a:ext cx="4736236" cy="1233952"/>
          </a:xfrm>
        </p:spPr>
        <p:txBody>
          <a:bodyPr>
            <a:noAutofit/>
          </a:bodyPr>
          <a:lstStyle>
            <a:lvl1pPr marL="0" indent="0">
              <a:buNone/>
              <a:defRPr sz="2100">
                <a:solidFill>
                  <a:schemeClr val="bg1"/>
                </a:solidFill>
                <a:latin typeface="+mj-lt"/>
              </a:defRPr>
            </a:lvl1pPr>
            <a:lvl2pPr marL="457200" indent="0">
              <a:buNone/>
              <a:defRPr sz="2100">
                <a:latin typeface="+mj-lt"/>
              </a:defRPr>
            </a:lvl2pPr>
            <a:lvl3pPr marL="914400" indent="0">
              <a:buNone/>
              <a:defRPr sz="2100">
                <a:latin typeface="+mj-lt"/>
              </a:defRPr>
            </a:lvl3pPr>
            <a:lvl4pPr marL="1371600" indent="0">
              <a:buNone/>
              <a:defRPr sz="2100">
                <a:latin typeface="+mj-lt"/>
              </a:defRPr>
            </a:lvl4pPr>
            <a:lvl5pPr marL="1828800" indent="0">
              <a:buNone/>
              <a:defRPr sz="2100">
                <a:latin typeface="+mj-lt"/>
              </a:defRPr>
            </a:lvl5pPr>
          </a:lstStyle>
          <a:p>
            <a:pPr lvl="0"/>
            <a:r>
              <a:rPr lang="en-US"/>
              <a:t>Use this box to bring in a key takeaway or summary into your slide. Do your best to keep things in three lines or less.</a:t>
            </a:r>
          </a:p>
        </p:txBody>
      </p:sp>
      <p:sp>
        <p:nvSpPr>
          <p:cNvPr id="7" name="Picture Placeholder 6">
            <a:extLst>
              <a:ext uri="{FF2B5EF4-FFF2-40B4-BE49-F238E27FC236}">
                <a16:creationId xmlns:a16="http://schemas.microsoft.com/office/drawing/2014/main" id="{D42F6829-FC2D-4E7E-9A17-6A186DAE53A0}"/>
              </a:ext>
            </a:extLst>
          </p:cNvPr>
          <p:cNvSpPr>
            <a:spLocks noGrp="1"/>
          </p:cNvSpPr>
          <p:nvPr>
            <p:ph type="pic" sz="quarter" idx="15"/>
          </p:nvPr>
        </p:nvSpPr>
        <p:spPr>
          <a:xfrm>
            <a:off x="6099048" y="304800"/>
            <a:ext cx="5788152" cy="5486397"/>
          </a:xfrm>
          <a:gradFill flip="none" rotWithShape="1">
            <a:gsLst>
              <a:gs pos="0">
                <a:schemeClr val="accent5">
                  <a:lumMod val="20000"/>
                  <a:lumOff val="80000"/>
                </a:schemeClr>
              </a:gs>
              <a:gs pos="72000">
                <a:schemeClr val="accent5">
                  <a:lumMod val="40000"/>
                  <a:lumOff val="60000"/>
                </a:schemeClr>
              </a:gs>
            </a:gsLst>
            <a:lin ang="2700000" scaled="1"/>
            <a:tileRect/>
          </a:gradFill>
          <a:ln>
            <a:noFill/>
          </a:ln>
        </p:spPr>
        <p:txBody>
          <a:bodyPr vert="horz" lIns="91440" tIns="45720" rIns="91440" bIns="45720" rtlCol="0" anchor="ctr">
            <a:noAutofit/>
          </a:bodyPr>
          <a:lstStyle>
            <a:lvl1pPr marL="0" indent="0" algn="ctr">
              <a:buFont typeface="Arial" panose="020B0604020202020204" pitchFamily="34" charset="0"/>
              <a:buNone/>
              <a:defRPr lang="en-US"/>
            </a:lvl1pPr>
          </a:lstStyle>
          <a:p>
            <a:pPr marL="228600" lvl="0" indent="-228600" algn="ctr"/>
            <a:endParaRPr lang="en-US"/>
          </a:p>
        </p:txBody>
      </p:sp>
    </p:spTree>
    <p:extLst>
      <p:ext uri="{BB962C8B-B14F-4D97-AF65-F5344CB8AC3E}">
        <p14:creationId xmlns:p14="http://schemas.microsoft.com/office/powerpoint/2010/main" val="317356648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Texts and Image on the Left 1">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FE519F-1D34-453A-9D12-A881B3106CC6}"/>
              </a:ext>
            </a:extLst>
          </p:cNvPr>
          <p:cNvSpPr>
            <a:spLocks noGrp="1"/>
          </p:cNvSpPr>
          <p:nvPr>
            <p:ph type="title" hasCustomPrompt="1"/>
          </p:nvPr>
        </p:nvSpPr>
        <p:spPr>
          <a:xfrm>
            <a:off x="304800" y="172857"/>
            <a:ext cx="11582400" cy="701731"/>
          </a:xfrm>
        </p:spPr>
        <p:txBody>
          <a:bodyPr/>
          <a:lstStyle/>
          <a:p>
            <a:r>
              <a:rPr lang="en-US"/>
              <a:t>YOUR SLIDE’S TITLE GOES HERE</a:t>
            </a:r>
          </a:p>
        </p:txBody>
      </p:sp>
      <p:sp>
        <p:nvSpPr>
          <p:cNvPr id="4" name="Date Placeholder 3">
            <a:extLst>
              <a:ext uri="{FF2B5EF4-FFF2-40B4-BE49-F238E27FC236}">
                <a16:creationId xmlns:a16="http://schemas.microsoft.com/office/drawing/2014/main" id="{3546B341-0739-4A4B-A870-F350F235D3D7}"/>
              </a:ext>
            </a:extLst>
          </p:cNvPr>
          <p:cNvSpPr>
            <a:spLocks noGrp="1"/>
          </p:cNvSpPr>
          <p:nvPr>
            <p:ph type="dt" sz="half"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F7107CA3-86EC-47BA-B415-57A817695E29}" type="datetime1">
              <a:rPr kumimoji="0" lang="en-US" sz="1200" b="0" i="0" u="none" strike="noStrike" kern="1200" cap="none" spc="0" normalizeH="0" baseline="0" noProof="0" smtClean="0">
                <a:ln>
                  <a:noFill/>
                </a:ln>
                <a:solidFill>
                  <a:prstClr val="white"/>
                </a:solidFill>
                <a:effectLst/>
                <a:uLnTx/>
                <a:uFillTx/>
                <a:latin typeface="Franklin Gothic Book"/>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11/1/2021</a:t>
            </a:fld>
            <a:endParaRPr kumimoji="0" lang="en-US" sz="1200" b="0" i="0" u="none" strike="noStrike" kern="1200" cap="none" spc="0" normalizeH="0" baseline="0" noProof="0">
              <a:ln>
                <a:noFill/>
              </a:ln>
              <a:solidFill>
                <a:prstClr val="white"/>
              </a:solidFill>
              <a:effectLst/>
              <a:uLnTx/>
              <a:uFillTx/>
              <a:latin typeface="Franklin Gothic Book"/>
              <a:ea typeface="+mn-ea"/>
              <a:cs typeface="+mn-cs"/>
            </a:endParaRPr>
          </a:p>
        </p:txBody>
      </p:sp>
      <p:sp>
        <p:nvSpPr>
          <p:cNvPr id="5" name="Footer Placeholder 4">
            <a:extLst>
              <a:ext uri="{FF2B5EF4-FFF2-40B4-BE49-F238E27FC236}">
                <a16:creationId xmlns:a16="http://schemas.microsoft.com/office/drawing/2014/main" id="{1451F020-DF80-4E72-992F-41D29778C2EB}"/>
              </a:ext>
            </a:extLst>
          </p:cNvPr>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white"/>
                </a:solidFill>
                <a:effectLst/>
                <a:uLnTx/>
                <a:uFillTx/>
                <a:latin typeface="Franklin Gothic Book"/>
                <a:ea typeface="+mn-ea"/>
                <a:cs typeface="+mn-cs"/>
              </a:rPr>
              <a:t>Lorem ipsum dolor sit amet, consectetur adipiscing elit, sed do eiusmod tempor incididunt ut labore et dolore.</a:t>
            </a:r>
          </a:p>
        </p:txBody>
      </p:sp>
      <p:sp>
        <p:nvSpPr>
          <p:cNvPr id="6" name="Slide Number Placeholder 5">
            <a:extLst>
              <a:ext uri="{FF2B5EF4-FFF2-40B4-BE49-F238E27FC236}">
                <a16:creationId xmlns:a16="http://schemas.microsoft.com/office/drawing/2014/main" id="{EC06A8F3-E230-4772-BC90-5044FB7518C4}"/>
              </a:ext>
            </a:extLst>
          </p:cNvPr>
          <p:cNvSpPr>
            <a:spLocks noGrp="1"/>
          </p:cNvSpPr>
          <p:nvPr>
            <p:ph type="sldNum" sz="quarter" idx="12"/>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fld id="{F477D24C-55BC-4150-BC77-7526DE4131D6}" type="slidenum">
              <a:rPr kumimoji="0" lang="en-US" sz="1600" b="0" i="0" u="none" strike="noStrike" kern="1200" cap="none" spc="0" normalizeH="0" baseline="0" noProof="0" smtClean="0">
                <a:ln>
                  <a:noFill/>
                </a:ln>
                <a:solidFill>
                  <a:prstClr val="white"/>
                </a:solidFill>
                <a:effectLst/>
                <a:uLnTx/>
                <a:uFillTx/>
                <a:latin typeface="Franklin Gothic Book"/>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a:t>
            </a:fld>
            <a:endParaRPr kumimoji="0" lang="en-US" sz="1600" b="0" i="0" u="none" strike="noStrike" kern="1200" cap="none" spc="0" normalizeH="0" baseline="0" noProof="0">
              <a:ln>
                <a:noFill/>
              </a:ln>
              <a:solidFill>
                <a:prstClr val="white"/>
              </a:solidFill>
              <a:effectLst/>
              <a:uLnTx/>
              <a:uFillTx/>
              <a:latin typeface="Franklin Gothic Book"/>
              <a:ea typeface="+mn-ea"/>
              <a:cs typeface="+mn-cs"/>
            </a:endParaRPr>
          </a:p>
        </p:txBody>
      </p:sp>
      <p:sp>
        <p:nvSpPr>
          <p:cNvPr id="9" name="Text Placeholder 8">
            <a:extLst>
              <a:ext uri="{FF2B5EF4-FFF2-40B4-BE49-F238E27FC236}">
                <a16:creationId xmlns:a16="http://schemas.microsoft.com/office/drawing/2014/main" id="{50A8CA55-E1DC-4B08-9E74-256ECBEB3625}"/>
              </a:ext>
            </a:extLst>
          </p:cNvPr>
          <p:cNvSpPr>
            <a:spLocks noGrp="1"/>
          </p:cNvSpPr>
          <p:nvPr>
            <p:ph type="body" sz="quarter" idx="13" hasCustomPrompt="1"/>
          </p:nvPr>
        </p:nvSpPr>
        <p:spPr>
          <a:xfrm>
            <a:off x="304800" y="1031273"/>
            <a:ext cx="11582400" cy="850392"/>
          </a:xfrm>
        </p:spPr>
        <p:txBody>
          <a:bodyPr>
            <a:noAutofit/>
          </a:bodyPr>
          <a:lstStyle>
            <a:lvl1pPr marL="0" indent="0">
              <a:buNone/>
              <a:defRPr sz="2100">
                <a:solidFill>
                  <a:schemeClr val="accent6"/>
                </a:solidFill>
                <a:latin typeface="+mj-lt"/>
              </a:defRPr>
            </a:lvl1pPr>
            <a:lvl2pPr marL="457200" indent="0">
              <a:buNone/>
              <a:defRPr sz="2100">
                <a:latin typeface="+mj-lt"/>
              </a:defRPr>
            </a:lvl2pPr>
            <a:lvl3pPr marL="914400" indent="0">
              <a:buNone/>
              <a:defRPr sz="2100">
                <a:latin typeface="+mj-lt"/>
              </a:defRPr>
            </a:lvl3pPr>
            <a:lvl4pPr marL="1371600" indent="0">
              <a:buNone/>
              <a:defRPr sz="2100">
                <a:latin typeface="+mj-lt"/>
              </a:defRPr>
            </a:lvl4pPr>
            <a:lvl5pPr marL="1828800" indent="0">
              <a:buNone/>
              <a:defRPr sz="2100">
                <a:latin typeface="+mj-lt"/>
              </a:defRPr>
            </a:lvl5pPr>
          </a:lstStyle>
          <a:p>
            <a:pPr lvl="0"/>
            <a:r>
              <a:rPr lang="en-US"/>
              <a:t>You can put your slide’s sub-title (or strap line) over here. Make sure it’s concise and to the point. Also, do your best to not exceed two lines.</a:t>
            </a:r>
          </a:p>
        </p:txBody>
      </p:sp>
      <p:sp>
        <p:nvSpPr>
          <p:cNvPr id="8" name="Text Placeholder 7">
            <a:extLst>
              <a:ext uri="{FF2B5EF4-FFF2-40B4-BE49-F238E27FC236}">
                <a16:creationId xmlns:a16="http://schemas.microsoft.com/office/drawing/2014/main" id="{51E94711-1222-4A37-8026-D8C0D6ED4201}"/>
              </a:ext>
            </a:extLst>
          </p:cNvPr>
          <p:cNvSpPr>
            <a:spLocks noGrp="1"/>
          </p:cNvSpPr>
          <p:nvPr>
            <p:ph type="body" sz="quarter" idx="14"/>
          </p:nvPr>
        </p:nvSpPr>
        <p:spPr>
          <a:xfrm>
            <a:off x="6400800" y="2087878"/>
            <a:ext cx="5486400" cy="3703320"/>
          </a:xfrm>
        </p:spPr>
        <p:txBody>
          <a:bodyPr/>
          <a:lstStyle>
            <a:lvl1pPr marL="0" indent="0">
              <a:buNone/>
              <a:defRPr/>
            </a:lvl1pPr>
            <a:lvl2pPr marL="457200" indent="0">
              <a:buNone/>
              <a:defRPr/>
            </a:lvl2pPr>
            <a:lvl3pPr marL="914400" indent="0">
              <a:buNone/>
              <a:defRPr/>
            </a:lvl3pPr>
            <a:lvl4pPr marL="1371600" indent="0">
              <a:buNone/>
              <a:defRPr/>
            </a:lvl4pPr>
            <a:lvl5pPr marL="1828800" indent="0">
              <a:buNone/>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Picture Placeholder 6">
            <a:extLst>
              <a:ext uri="{FF2B5EF4-FFF2-40B4-BE49-F238E27FC236}">
                <a16:creationId xmlns:a16="http://schemas.microsoft.com/office/drawing/2014/main" id="{D42F6829-FC2D-4E7E-9A17-6A186DAE53A0}"/>
              </a:ext>
            </a:extLst>
          </p:cNvPr>
          <p:cNvSpPr>
            <a:spLocks noGrp="1"/>
          </p:cNvSpPr>
          <p:nvPr>
            <p:ph type="pic" sz="quarter" idx="15"/>
          </p:nvPr>
        </p:nvSpPr>
        <p:spPr>
          <a:xfrm>
            <a:off x="304800" y="2085974"/>
            <a:ext cx="5791200" cy="3703319"/>
          </a:xfrm>
          <a:gradFill flip="none" rotWithShape="1">
            <a:gsLst>
              <a:gs pos="0">
                <a:schemeClr val="accent5">
                  <a:lumMod val="20000"/>
                  <a:lumOff val="80000"/>
                </a:schemeClr>
              </a:gs>
              <a:gs pos="72000">
                <a:schemeClr val="accent5">
                  <a:lumMod val="40000"/>
                  <a:lumOff val="60000"/>
                </a:schemeClr>
              </a:gs>
            </a:gsLst>
            <a:lin ang="2700000" scaled="1"/>
            <a:tileRect/>
          </a:gradFill>
          <a:ln>
            <a:noFill/>
          </a:ln>
        </p:spPr>
        <p:txBody>
          <a:bodyPr vert="horz" lIns="91440" tIns="45720" rIns="91440" bIns="45720" rtlCol="0" anchor="ctr">
            <a:noAutofit/>
          </a:bodyPr>
          <a:lstStyle>
            <a:lvl1pPr marL="0" indent="0" algn="ctr">
              <a:buNone/>
              <a:defRPr lang="en-US"/>
            </a:lvl1pPr>
          </a:lstStyle>
          <a:p>
            <a:pPr marL="228600" lvl="0" indent="-228600" algn="ctr"/>
            <a:endParaRPr lang="en-US"/>
          </a:p>
        </p:txBody>
      </p:sp>
    </p:spTree>
    <p:extLst>
      <p:ext uri="{BB962C8B-B14F-4D97-AF65-F5344CB8AC3E}">
        <p14:creationId xmlns:p14="http://schemas.microsoft.com/office/powerpoint/2010/main" val="185078855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preserve="1" userDrawn="1">
  <p:cSld name="Texts and Image on the Left 2">
    <p:spTree>
      <p:nvGrpSpPr>
        <p:cNvPr id="1" name=""/>
        <p:cNvGrpSpPr/>
        <p:nvPr/>
      </p:nvGrpSpPr>
      <p:grpSpPr>
        <a:xfrm>
          <a:off x="0" y="0"/>
          <a:ext cx="0" cy="0"/>
          <a:chOff x="0" y="0"/>
          <a:chExt cx="0" cy="0"/>
        </a:xfrm>
      </p:grpSpPr>
      <p:cxnSp>
        <p:nvCxnSpPr>
          <p:cNvPr id="10" name="Straight Connector 9">
            <a:extLst>
              <a:ext uri="{FF2B5EF4-FFF2-40B4-BE49-F238E27FC236}">
                <a16:creationId xmlns:a16="http://schemas.microsoft.com/office/drawing/2014/main" id="{FD344127-2D10-462E-BD53-FC4DACEC688C}"/>
              </a:ext>
            </a:extLst>
          </p:cNvPr>
          <p:cNvCxnSpPr/>
          <p:nvPr userDrawn="1"/>
        </p:nvCxnSpPr>
        <p:spPr>
          <a:xfrm>
            <a:off x="6483166" y="957194"/>
            <a:ext cx="597962" cy="0"/>
          </a:xfrm>
          <a:prstGeom prst="line">
            <a:avLst/>
          </a:prstGeom>
          <a:ln w="76200">
            <a:solidFill>
              <a:srgbClr val="EC5153"/>
            </a:solidFill>
          </a:ln>
        </p:spPr>
        <p:style>
          <a:lnRef idx="1">
            <a:schemeClr val="accent1"/>
          </a:lnRef>
          <a:fillRef idx="0">
            <a:schemeClr val="accent1"/>
          </a:fillRef>
          <a:effectRef idx="0">
            <a:schemeClr val="accent1"/>
          </a:effectRef>
          <a:fontRef idx="minor">
            <a:schemeClr val="tx1"/>
          </a:fontRef>
        </p:style>
      </p:cxnSp>
      <p:grpSp>
        <p:nvGrpSpPr>
          <p:cNvPr id="11" name="Group 10">
            <a:extLst>
              <a:ext uri="{FF2B5EF4-FFF2-40B4-BE49-F238E27FC236}">
                <a16:creationId xmlns:a16="http://schemas.microsoft.com/office/drawing/2014/main" id="{610A1710-2726-42C6-9D81-4D6BCAD745D9}"/>
              </a:ext>
            </a:extLst>
          </p:cNvPr>
          <p:cNvGrpSpPr/>
          <p:nvPr userDrawn="1"/>
        </p:nvGrpSpPr>
        <p:grpSpPr>
          <a:xfrm>
            <a:off x="304801" y="6126480"/>
            <a:ext cx="11582400" cy="426715"/>
            <a:chOff x="304801" y="6126480"/>
            <a:chExt cx="11582400" cy="426715"/>
          </a:xfrm>
        </p:grpSpPr>
        <p:sp>
          <p:nvSpPr>
            <p:cNvPr id="12" name="Rectangle 11">
              <a:extLst>
                <a:ext uri="{FF2B5EF4-FFF2-40B4-BE49-F238E27FC236}">
                  <a16:creationId xmlns:a16="http://schemas.microsoft.com/office/drawing/2014/main" id="{1778BDDE-986F-4E53-9F4F-0E8AFFCA9FFC}"/>
                </a:ext>
              </a:extLst>
            </p:cNvPr>
            <p:cNvSpPr/>
            <p:nvPr userDrawn="1"/>
          </p:nvSpPr>
          <p:spPr>
            <a:xfrm>
              <a:off x="304801" y="6126480"/>
              <a:ext cx="11582400" cy="426715"/>
            </a:xfrm>
            <a:prstGeom prst="rect">
              <a:avLst/>
            </a:prstGeom>
            <a:solidFill>
              <a:srgbClr val="1A49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13" name="Graphic 12">
              <a:extLst>
                <a:ext uri="{FF2B5EF4-FFF2-40B4-BE49-F238E27FC236}">
                  <a16:creationId xmlns:a16="http://schemas.microsoft.com/office/drawing/2014/main" id="{4BFC099E-3311-47EC-B4B5-CAC92C1104C8}"/>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0818536" y="6181797"/>
              <a:ext cx="744012" cy="316080"/>
            </a:xfrm>
            <a:prstGeom prst="rect">
              <a:avLst/>
            </a:prstGeom>
          </p:spPr>
        </p:pic>
        <p:cxnSp>
          <p:nvCxnSpPr>
            <p:cNvPr id="14" name="Straight Connector 13">
              <a:extLst>
                <a:ext uri="{FF2B5EF4-FFF2-40B4-BE49-F238E27FC236}">
                  <a16:creationId xmlns:a16="http://schemas.microsoft.com/office/drawing/2014/main" id="{7BFA5F38-50D2-4299-B38B-16FB0FA52D34}"/>
                </a:ext>
              </a:extLst>
            </p:cNvPr>
            <p:cNvCxnSpPr>
              <a:cxnSpLocks/>
            </p:cNvCxnSpPr>
            <p:nvPr userDrawn="1"/>
          </p:nvCxnSpPr>
          <p:spPr>
            <a:xfrm>
              <a:off x="10490857" y="6240625"/>
              <a:ext cx="0" cy="198425"/>
            </a:xfrm>
            <a:prstGeom prst="line">
              <a:avLst/>
            </a:prstGeom>
            <a:ln w="28575">
              <a:solidFill>
                <a:srgbClr val="EC5153"/>
              </a:solidFill>
            </a:ln>
          </p:spPr>
          <p:style>
            <a:lnRef idx="1">
              <a:schemeClr val="accent1"/>
            </a:lnRef>
            <a:fillRef idx="0">
              <a:schemeClr val="accent1"/>
            </a:fillRef>
            <a:effectRef idx="0">
              <a:schemeClr val="accent1"/>
            </a:effectRef>
            <a:fontRef idx="minor">
              <a:schemeClr val="tx1"/>
            </a:fontRef>
          </p:style>
        </p:cxnSp>
        <p:cxnSp>
          <p:nvCxnSpPr>
            <p:cNvPr id="15" name="Straight Connector 14">
              <a:extLst>
                <a:ext uri="{FF2B5EF4-FFF2-40B4-BE49-F238E27FC236}">
                  <a16:creationId xmlns:a16="http://schemas.microsoft.com/office/drawing/2014/main" id="{892E05C0-3DDB-47CE-B607-9C4D6D20A0B8}"/>
                </a:ext>
              </a:extLst>
            </p:cNvPr>
            <p:cNvCxnSpPr>
              <a:cxnSpLocks/>
            </p:cNvCxnSpPr>
            <p:nvPr userDrawn="1"/>
          </p:nvCxnSpPr>
          <p:spPr>
            <a:xfrm>
              <a:off x="9523015" y="6240625"/>
              <a:ext cx="0" cy="198425"/>
            </a:xfrm>
            <a:prstGeom prst="line">
              <a:avLst/>
            </a:prstGeom>
            <a:ln w="28575">
              <a:solidFill>
                <a:srgbClr val="EC5153"/>
              </a:solidFill>
            </a:ln>
          </p:spPr>
          <p:style>
            <a:lnRef idx="1">
              <a:schemeClr val="accent1"/>
            </a:lnRef>
            <a:fillRef idx="0">
              <a:schemeClr val="accent1"/>
            </a:fillRef>
            <a:effectRef idx="0">
              <a:schemeClr val="accent1"/>
            </a:effectRef>
            <a:fontRef idx="minor">
              <a:schemeClr val="tx1"/>
            </a:fontRef>
          </p:style>
        </p:cxnSp>
      </p:grpSp>
      <p:sp>
        <p:nvSpPr>
          <p:cNvPr id="2" name="Title 1">
            <a:extLst>
              <a:ext uri="{FF2B5EF4-FFF2-40B4-BE49-F238E27FC236}">
                <a16:creationId xmlns:a16="http://schemas.microsoft.com/office/drawing/2014/main" id="{0BFE519F-1D34-453A-9D12-A881B3106CC6}"/>
              </a:ext>
            </a:extLst>
          </p:cNvPr>
          <p:cNvSpPr>
            <a:spLocks noGrp="1"/>
          </p:cNvSpPr>
          <p:nvPr>
            <p:ph type="title" hasCustomPrompt="1"/>
          </p:nvPr>
        </p:nvSpPr>
        <p:spPr>
          <a:xfrm>
            <a:off x="6400798" y="172857"/>
            <a:ext cx="5486401" cy="701731"/>
          </a:xfrm>
        </p:spPr>
        <p:txBody>
          <a:bodyPr/>
          <a:lstStyle/>
          <a:p>
            <a:r>
              <a:rPr lang="en-US"/>
              <a:t>SLIDE’S HEADING HERE</a:t>
            </a:r>
          </a:p>
        </p:txBody>
      </p:sp>
      <p:sp>
        <p:nvSpPr>
          <p:cNvPr id="4" name="Date Placeholder 3">
            <a:extLst>
              <a:ext uri="{FF2B5EF4-FFF2-40B4-BE49-F238E27FC236}">
                <a16:creationId xmlns:a16="http://schemas.microsoft.com/office/drawing/2014/main" id="{3546B341-0739-4A4B-A870-F350F235D3D7}"/>
              </a:ext>
            </a:extLst>
          </p:cNvPr>
          <p:cNvSpPr>
            <a:spLocks noGrp="1"/>
          </p:cNvSpPr>
          <p:nvPr>
            <p:ph type="dt" sz="half"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F7107CA3-86EC-47BA-B415-57A817695E29}" type="datetime1">
              <a:rPr kumimoji="0" lang="en-US" sz="1200" b="0" i="0" u="none" strike="noStrike" kern="1200" cap="none" spc="0" normalizeH="0" baseline="0" noProof="0" smtClean="0">
                <a:ln>
                  <a:noFill/>
                </a:ln>
                <a:solidFill>
                  <a:prstClr val="white"/>
                </a:solidFill>
                <a:effectLst/>
                <a:uLnTx/>
                <a:uFillTx/>
                <a:latin typeface="Franklin Gothic Book"/>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11/1/2021</a:t>
            </a:fld>
            <a:endParaRPr kumimoji="0" lang="en-US" sz="1200" b="0" i="0" u="none" strike="noStrike" kern="1200" cap="none" spc="0" normalizeH="0" baseline="0" noProof="0">
              <a:ln>
                <a:noFill/>
              </a:ln>
              <a:solidFill>
                <a:prstClr val="white"/>
              </a:solidFill>
              <a:effectLst/>
              <a:uLnTx/>
              <a:uFillTx/>
              <a:latin typeface="Franklin Gothic Book"/>
              <a:ea typeface="+mn-ea"/>
              <a:cs typeface="+mn-cs"/>
            </a:endParaRPr>
          </a:p>
        </p:txBody>
      </p:sp>
      <p:sp>
        <p:nvSpPr>
          <p:cNvPr id="5" name="Footer Placeholder 4">
            <a:extLst>
              <a:ext uri="{FF2B5EF4-FFF2-40B4-BE49-F238E27FC236}">
                <a16:creationId xmlns:a16="http://schemas.microsoft.com/office/drawing/2014/main" id="{1451F020-DF80-4E72-992F-41D29778C2EB}"/>
              </a:ext>
            </a:extLst>
          </p:cNvPr>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white"/>
                </a:solidFill>
                <a:effectLst/>
                <a:uLnTx/>
                <a:uFillTx/>
                <a:latin typeface="Franklin Gothic Book"/>
                <a:ea typeface="+mn-ea"/>
                <a:cs typeface="+mn-cs"/>
              </a:rPr>
              <a:t>Lorem ipsum dolor sit amet, consectetur adipiscing elit, sed do eiusmod tempor incididunt ut labore et dolore.</a:t>
            </a:r>
          </a:p>
        </p:txBody>
      </p:sp>
      <p:sp>
        <p:nvSpPr>
          <p:cNvPr id="6" name="Slide Number Placeholder 5">
            <a:extLst>
              <a:ext uri="{FF2B5EF4-FFF2-40B4-BE49-F238E27FC236}">
                <a16:creationId xmlns:a16="http://schemas.microsoft.com/office/drawing/2014/main" id="{EC06A8F3-E230-4772-BC90-5044FB7518C4}"/>
              </a:ext>
            </a:extLst>
          </p:cNvPr>
          <p:cNvSpPr>
            <a:spLocks noGrp="1"/>
          </p:cNvSpPr>
          <p:nvPr>
            <p:ph type="sldNum" sz="quarter" idx="12"/>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fld id="{F477D24C-55BC-4150-BC77-7526DE4131D6}" type="slidenum">
              <a:rPr kumimoji="0" lang="en-US" sz="1600" b="0" i="0" u="none" strike="noStrike" kern="1200" cap="none" spc="0" normalizeH="0" baseline="0" noProof="0" smtClean="0">
                <a:ln>
                  <a:noFill/>
                </a:ln>
                <a:solidFill>
                  <a:prstClr val="white"/>
                </a:solidFill>
                <a:effectLst/>
                <a:uLnTx/>
                <a:uFillTx/>
                <a:latin typeface="Franklin Gothic Book"/>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a:t>
            </a:fld>
            <a:endParaRPr kumimoji="0" lang="en-US" sz="1600" b="0" i="0" u="none" strike="noStrike" kern="1200" cap="none" spc="0" normalizeH="0" baseline="0" noProof="0">
              <a:ln>
                <a:noFill/>
              </a:ln>
              <a:solidFill>
                <a:prstClr val="white"/>
              </a:solidFill>
              <a:effectLst/>
              <a:uLnTx/>
              <a:uFillTx/>
              <a:latin typeface="Franklin Gothic Book"/>
              <a:ea typeface="+mn-ea"/>
              <a:cs typeface="+mn-cs"/>
            </a:endParaRPr>
          </a:p>
        </p:txBody>
      </p:sp>
      <p:sp>
        <p:nvSpPr>
          <p:cNvPr id="9" name="Text Placeholder 8">
            <a:extLst>
              <a:ext uri="{FF2B5EF4-FFF2-40B4-BE49-F238E27FC236}">
                <a16:creationId xmlns:a16="http://schemas.microsoft.com/office/drawing/2014/main" id="{50A8CA55-E1DC-4B08-9E74-256ECBEB3625}"/>
              </a:ext>
            </a:extLst>
          </p:cNvPr>
          <p:cNvSpPr>
            <a:spLocks noGrp="1"/>
          </p:cNvSpPr>
          <p:nvPr>
            <p:ph type="body" sz="quarter" idx="13" hasCustomPrompt="1"/>
          </p:nvPr>
        </p:nvSpPr>
        <p:spPr>
          <a:xfrm>
            <a:off x="6400798" y="1031273"/>
            <a:ext cx="5486401" cy="850392"/>
          </a:xfrm>
        </p:spPr>
        <p:txBody>
          <a:bodyPr>
            <a:noAutofit/>
          </a:bodyPr>
          <a:lstStyle>
            <a:lvl1pPr marL="0" indent="0">
              <a:buNone/>
              <a:defRPr sz="2100">
                <a:solidFill>
                  <a:schemeClr val="accent6"/>
                </a:solidFill>
                <a:latin typeface="+mj-lt"/>
              </a:defRPr>
            </a:lvl1pPr>
            <a:lvl2pPr marL="457200" indent="0">
              <a:buNone/>
              <a:defRPr sz="2100">
                <a:latin typeface="+mj-lt"/>
              </a:defRPr>
            </a:lvl2pPr>
            <a:lvl3pPr marL="914400" indent="0">
              <a:buNone/>
              <a:defRPr sz="2100">
                <a:latin typeface="+mj-lt"/>
              </a:defRPr>
            </a:lvl3pPr>
            <a:lvl4pPr marL="1371600" indent="0">
              <a:buNone/>
              <a:defRPr sz="2100">
                <a:latin typeface="+mj-lt"/>
              </a:defRPr>
            </a:lvl4pPr>
            <a:lvl5pPr marL="1828800" indent="0">
              <a:buNone/>
              <a:defRPr sz="2100">
                <a:latin typeface="+mj-lt"/>
              </a:defRPr>
            </a:lvl5pPr>
          </a:lstStyle>
          <a:p>
            <a:pPr lvl="0"/>
            <a:r>
              <a:rPr lang="en-US"/>
              <a:t>You can put your slide’s sub-title (or strap line) over here. Do your best to not exceed two lines.</a:t>
            </a:r>
          </a:p>
        </p:txBody>
      </p:sp>
      <p:sp>
        <p:nvSpPr>
          <p:cNvPr id="8" name="Text Placeholder 7">
            <a:extLst>
              <a:ext uri="{FF2B5EF4-FFF2-40B4-BE49-F238E27FC236}">
                <a16:creationId xmlns:a16="http://schemas.microsoft.com/office/drawing/2014/main" id="{51E94711-1222-4A37-8026-D8C0D6ED4201}"/>
              </a:ext>
            </a:extLst>
          </p:cNvPr>
          <p:cNvSpPr>
            <a:spLocks noGrp="1"/>
          </p:cNvSpPr>
          <p:nvPr>
            <p:ph type="body" sz="quarter" idx="14"/>
          </p:nvPr>
        </p:nvSpPr>
        <p:spPr>
          <a:xfrm>
            <a:off x="6400800" y="2087878"/>
            <a:ext cx="5486400" cy="3703320"/>
          </a:xfrm>
        </p:spPr>
        <p:txBody>
          <a:bodyPr/>
          <a:lstStyle>
            <a:lvl1pPr marL="0" indent="0">
              <a:buNone/>
              <a:defRPr/>
            </a:lvl1pPr>
            <a:lvl2pPr marL="457200" indent="0">
              <a:buNone/>
              <a:defRPr/>
            </a:lvl2pPr>
            <a:lvl3pPr marL="914400" indent="0">
              <a:buNone/>
              <a:defRPr/>
            </a:lvl3pPr>
            <a:lvl4pPr marL="1371600" indent="0">
              <a:buNone/>
              <a:defRPr/>
            </a:lvl4pPr>
            <a:lvl5pPr marL="1828800" indent="0">
              <a:buNone/>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Picture Placeholder 6">
            <a:extLst>
              <a:ext uri="{FF2B5EF4-FFF2-40B4-BE49-F238E27FC236}">
                <a16:creationId xmlns:a16="http://schemas.microsoft.com/office/drawing/2014/main" id="{D42F6829-FC2D-4E7E-9A17-6A186DAE53A0}"/>
              </a:ext>
            </a:extLst>
          </p:cNvPr>
          <p:cNvSpPr>
            <a:spLocks noGrp="1"/>
          </p:cNvSpPr>
          <p:nvPr>
            <p:ph type="pic" sz="quarter" idx="15"/>
          </p:nvPr>
        </p:nvSpPr>
        <p:spPr>
          <a:xfrm>
            <a:off x="304800" y="304805"/>
            <a:ext cx="5788152" cy="5490492"/>
          </a:xfrm>
          <a:gradFill flip="none" rotWithShape="1">
            <a:gsLst>
              <a:gs pos="0">
                <a:schemeClr val="accent5">
                  <a:lumMod val="20000"/>
                  <a:lumOff val="80000"/>
                </a:schemeClr>
              </a:gs>
              <a:gs pos="72000">
                <a:schemeClr val="accent5">
                  <a:lumMod val="40000"/>
                  <a:lumOff val="60000"/>
                </a:schemeClr>
              </a:gs>
            </a:gsLst>
            <a:lin ang="2700000" scaled="1"/>
            <a:tileRect/>
          </a:gradFill>
          <a:ln>
            <a:noFill/>
          </a:ln>
        </p:spPr>
        <p:txBody>
          <a:bodyPr vert="horz" lIns="91440" tIns="45720" rIns="91440" bIns="45720" rtlCol="0" anchor="ctr">
            <a:noAutofit/>
          </a:bodyPr>
          <a:lstStyle>
            <a:lvl1pPr marL="0" indent="0" algn="ctr">
              <a:buNone/>
              <a:defRPr lang="en-US"/>
            </a:lvl1pPr>
          </a:lstStyle>
          <a:p>
            <a:pPr marL="228600" lvl="0" indent="-228600" algn="ctr"/>
            <a:endParaRPr lang="en-US"/>
          </a:p>
        </p:txBody>
      </p:sp>
    </p:spTree>
    <p:extLst>
      <p:ext uri="{BB962C8B-B14F-4D97-AF65-F5344CB8AC3E}">
        <p14:creationId xmlns:p14="http://schemas.microsoft.com/office/powerpoint/2010/main" val="74365374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preserve="1" userDrawn="1">
  <p:cSld name="Texts and Image on the Left 3">
    <p:spTree>
      <p:nvGrpSpPr>
        <p:cNvPr id="1" name=""/>
        <p:cNvGrpSpPr/>
        <p:nvPr/>
      </p:nvGrpSpPr>
      <p:grpSpPr>
        <a:xfrm>
          <a:off x="0" y="0"/>
          <a:ext cx="0" cy="0"/>
          <a:chOff x="0" y="0"/>
          <a:chExt cx="0" cy="0"/>
        </a:xfrm>
      </p:grpSpPr>
      <p:cxnSp>
        <p:nvCxnSpPr>
          <p:cNvPr id="10" name="Straight Connector 9">
            <a:extLst>
              <a:ext uri="{FF2B5EF4-FFF2-40B4-BE49-F238E27FC236}">
                <a16:creationId xmlns:a16="http://schemas.microsoft.com/office/drawing/2014/main" id="{FD344127-2D10-462E-BD53-FC4DACEC688C}"/>
              </a:ext>
            </a:extLst>
          </p:cNvPr>
          <p:cNvCxnSpPr/>
          <p:nvPr userDrawn="1"/>
        </p:nvCxnSpPr>
        <p:spPr>
          <a:xfrm>
            <a:off x="6483166" y="957194"/>
            <a:ext cx="597962" cy="0"/>
          </a:xfrm>
          <a:prstGeom prst="line">
            <a:avLst/>
          </a:prstGeom>
          <a:ln w="76200">
            <a:solidFill>
              <a:srgbClr val="EC5153"/>
            </a:solidFill>
          </a:ln>
        </p:spPr>
        <p:style>
          <a:lnRef idx="1">
            <a:schemeClr val="accent1"/>
          </a:lnRef>
          <a:fillRef idx="0">
            <a:schemeClr val="accent1"/>
          </a:fillRef>
          <a:effectRef idx="0">
            <a:schemeClr val="accent1"/>
          </a:effectRef>
          <a:fontRef idx="minor">
            <a:schemeClr val="tx1"/>
          </a:fontRef>
        </p:style>
      </p:cxnSp>
      <p:grpSp>
        <p:nvGrpSpPr>
          <p:cNvPr id="11" name="Group 10">
            <a:extLst>
              <a:ext uri="{FF2B5EF4-FFF2-40B4-BE49-F238E27FC236}">
                <a16:creationId xmlns:a16="http://schemas.microsoft.com/office/drawing/2014/main" id="{610A1710-2726-42C6-9D81-4D6BCAD745D9}"/>
              </a:ext>
            </a:extLst>
          </p:cNvPr>
          <p:cNvGrpSpPr/>
          <p:nvPr userDrawn="1"/>
        </p:nvGrpSpPr>
        <p:grpSpPr>
          <a:xfrm>
            <a:off x="304801" y="6126480"/>
            <a:ext cx="11582400" cy="426715"/>
            <a:chOff x="304801" y="6126480"/>
            <a:chExt cx="11582400" cy="426715"/>
          </a:xfrm>
        </p:grpSpPr>
        <p:sp>
          <p:nvSpPr>
            <p:cNvPr id="12" name="Rectangle 11">
              <a:extLst>
                <a:ext uri="{FF2B5EF4-FFF2-40B4-BE49-F238E27FC236}">
                  <a16:creationId xmlns:a16="http://schemas.microsoft.com/office/drawing/2014/main" id="{1778BDDE-986F-4E53-9F4F-0E8AFFCA9FFC}"/>
                </a:ext>
              </a:extLst>
            </p:cNvPr>
            <p:cNvSpPr/>
            <p:nvPr userDrawn="1"/>
          </p:nvSpPr>
          <p:spPr>
            <a:xfrm>
              <a:off x="304801" y="6126480"/>
              <a:ext cx="11582400" cy="426715"/>
            </a:xfrm>
            <a:prstGeom prst="rect">
              <a:avLst/>
            </a:prstGeom>
            <a:solidFill>
              <a:srgbClr val="1A49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13" name="Graphic 12">
              <a:extLst>
                <a:ext uri="{FF2B5EF4-FFF2-40B4-BE49-F238E27FC236}">
                  <a16:creationId xmlns:a16="http://schemas.microsoft.com/office/drawing/2014/main" id="{4BFC099E-3311-47EC-B4B5-CAC92C1104C8}"/>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0818536" y="6181797"/>
              <a:ext cx="744012" cy="316080"/>
            </a:xfrm>
            <a:prstGeom prst="rect">
              <a:avLst/>
            </a:prstGeom>
          </p:spPr>
        </p:pic>
        <p:cxnSp>
          <p:nvCxnSpPr>
            <p:cNvPr id="14" name="Straight Connector 13">
              <a:extLst>
                <a:ext uri="{FF2B5EF4-FFF2-40B4-BE49-F238E27FC236}">
                  <a16:creationId xmlns:a16="http://schemas.microsoft.com/office/drawing/2014/main" id="{7BFA5F38-50D2-4299-B38B-16FB0FA52D34}"/>
                </a:ext>
              </a:extLst>
            </p:cNvPr>
            <p:cNvCxnSpPr>
              <a:cxnSpLocks/>
            </p:cNvCxnSpPr>
            <p:nvPr userDrawn="1"/>
          </p:nvCxnSpPr>
          <p:spPr>
            <a:xfrm>
              <a:off x="10490857" y="6240625"/>
              <a:ext cx="0" cy="198425"/>
            </a:xfrm>
            <a:prstGeom prst="line">
              <a:avLst/>
            </a:prstGeom>
            <a:ln w="28575">
              <a:solidFill>
                <a:srgbClr val="EC5153"/>
              </a:solidFill>
            </a:ln>
          </p:spPr>
          <p:style>
            <a:lnRef idx="1">
              <a:schemeClr val="accent1"/>
            </a:lnRef>
            <a:fillRef idx="0">
              <a:schemeClr val="accent1"/>
            </a:fillRef>
            <a:effectRef idx="0">
              <a:schemeClr val="accent1"/>
            </a:effectRef>
            <a:fontRef idx="minor">
              <a:schemeClr val="tx1"/>
            </a:fontRef>
          </p:style>
        </p:cxnSp>
        <p:cxnSp>
          <p:nvCxnSpPr>
            <p:cNvPr id="15" name="Straight Connector 14">
              <a:extLst>
                <a:ext uri="{FF2B5EF4-FFF2-40B4-BE49-F238E27FC236}">
                  <a16:creationId xmlns:a16="http://schemas.microsoft.com/office/drawing/2014/main" id="{892E05C0-3DDB-47CE-B607-9C4D6D20A0B8}"/>
                </a:ext>
              </a:extLst>
            </p:cNvPr>
            <p:cNvCxnSpPr>
              <a:cxnSpLocks/>
            </p:cNvCxnSpPr>
            <p:nvPr userDrawn="1"/>
          </p:nvCxnSpPr>
          <p:spPr>
            <a:xfrm>
              <a:off x="9523015" y="6240625"/>
              <a:ext cx="0" cy="198425"/>
            </a:xfrm>
            <a:prstGeom prst="line">
              <a:avLst/>
            </a:prstGeom>
            <a:ln w="28575">
              <a:solidFill>
                <a:srgbClr val="EC5153"/>
              </a:solidFill>
            </a:ln>
          </p:spPr>
          <p:style>
            <a:lnRef idx="1">
              <a:schemeClr val="accent1"/>
            </a:lnRef>
            <a:fillRef idx="0">
              <a:schemeClr val="accent1"/>
            </a:fillRef>
            <a:effectRef idx="0">
              <a:schemeClr val="accent1"/>
            </a:effectRef>
            <a:fontRef idx="minor">
              <a:schemeClr val="tx1"/>
            </a:fontRef>
          </p:style>
        </p:cxnSp>
      </p:grpSp>
      <p:sp>
        <p:nvSpPr>
          <p:cNvPr id="2" name="Title 1">
            <a:extLst>
              <a:ext uri="{FF2B5EF4-FFF2-40B4-BE49-F238E27FC236}">
                <a16:creationId xmlns:a16="http://schemas.microsoft.com/office/drawing/2014/main" id="{0BFE519F-1D34-453A-9D12-A881B3106CC6}"/>
              </a:ext>
            </a:extLst>
          </p:cNvPr>
          <p:cNvSpPr>
            <a:spLocks noGrp="1"/>
          </p:cNvSpPr>
          <p:nvPr>
            <p:ph type="title" hasCustomPrompt="1"/>
          </p:nvPr>
        </p:nvSpPr>
        <p:spPr>
          <a:xfrm>
            <a:off x="6400798" y="172857"/>
            <a:ext cx="5486401" cy="701731"/>
          </a:xfrm>
        </p:spPr>
        <p:txBody>
          <a:bodyPr/>
          <a:lstStyle/>
          <a:p>
            <a:r>
              <a:rPr lang="en-US"/>
              <a:t>SLIDE’S HEADING HERE</a:t>
            </a:r>
          </a:p>
        </p:txBody>
      </p:sp>
      <p:sp>
        <p:nvSpPr>
          <p:cNvPr id="4" name="Date Placeholder 3">
            <a:extLst>
              <a:ext uri="{FF2B5EF4-FFF2-40B4-BE49-F238E27FC236}">
                <a16:creationId xmlns:a16="http://schemas.microsoft.com/office/drawing/2014/main" id="{3546B341-0739-4A4B-A870-F350F235D3D7}"/>
              </a:ext>
            </a:extLst>
          </p:cNvPr>
          <p:cNvSpPr>
            <a:spLocks noGrp="1"/>
          </p:cNvSpPr>
          <p:nvPr>
            <p:ph type="dt" sz="half"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F7107CA3-86EC-47BA-B415-57A817695E29}" type="datetime1">
              <a:rPr kumimoji="0" lang="en-US" sz="1200" b="0" i="0" u="none" strike="noStrike" kern="1200" cap="none" spc="0" normalizeH="0" baseline="0" noProof="0" smtClean="0">
                <a:ln>
                  <a:noFill/>
                </a:ln>
                <a:solidFill>
                  <a:prstClr val="white"/>
                </a:solidFill>
                <a:effectLst/>
                <a:uLnTx/>
                <a:uFillTx/>
                <a:latin typeface="Franklin Gothic Book"/>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11/1/2021</a:t>
            </a:fld>
            <a:endParaRPr kumimoji="0" lang="en-US" sz="1200" b="0" i="0" u="none" strike="noStrike" kern="1200" cap="none" spc="0" normalizeH="0" baseline="0" noProof="0">
              <a:ln>
                <a:noFill/>
              </a:ln>
              <a:solidFill>
                <a:prstClr val="white"/>
              </a:solidFill>
              <a:effectLst/>
              <a:uLnTx/>
              <a:uFillTx/>
              <a:latin typeface="Franklin Gothic Book"/>
              <a:ea typeface="+mn-ea"/>
              <a:cs typeface="+mn-cs"/>
            </a:endParaRPr>
          </a:p>
        </p:txBody>
      </p:sp>
      <p:sp>
        <p:nvSpPr>
          <p:cNvPr id="5" name="Footer Placeholder 4">
            <a:extLst>
              <a:ext uri="{FF2B5EF4-FFF2-40B4-BE49-F238E27FC236}">
                <a16:creationId xmlns:a16="http://schemas.microsoft.com/office/drawing/2014/main" id="{1451F020-DF80-4E72-992F-41D29778C2EB}"/>
              </a:ext>
            </a:extLst>
          </p:cNvPr>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white"/>
                </a:solidFill>
                <a:effectLst/>
                <a:uLnTx/>
                <a:uFillTx/>
                <a:latin typeface="Franklin Gothic Book"/>
                <a:ea typeface="+mn-ea"/>
                <a:cs typeface="+mn-cs"/>
              </a:rPr>
              <a:t>Lorem ipsum dolor sit amet, consectetur adipiscing elit, sed do eiusmod tempor incididunt ut labore et dolore.</a:t>
            </a:r>
          </a:p>
        </p:txBody>
      </p:sp>
      <p:sp>
        <p:nvSpPr>
          <p:cNvPr id="6" name="Slide Number Placeholder 5">
            <a:extLst>
              <a:ext uri="{FF2B5EF4-FFF2-40B4-BE49-F238E27FC236}">
                <a16:creationId xmlns:a16="http://schemas.microsoft.com/office/drawing/2014/main" id="{EC06A8F3-E230-4772-BC90-5044FB7518C4}"/>
              </a:ext>
            </a:extLst>
          </p:cNvPr>
          <p:cNvSpPr>
            <a:spLocks noGrp="1"/>
          </p:cNvSpPr>
          <p:nvPr>
            <p:ph type="sldNum" sz="quarter" idx="12"/>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fld id="{F477D24C-55BC-4150-BC77-7526DE4131D6}" type="slidenum">
              <a:rPr kumimoji="0" lang="en-US" sz="1600" b="0" i="0" u="none" strike="noStrike" kern="1200" cap="none" spc="0" normalizeH="0" baseline="0" noProof="0" smtClean="0">
                <a:ln>
                  <a:noFill/>
                </a:ln>
                <a:solidFill>
                  <a:prstClr val="white"/>
                </a:solidFill>
                <a:effectLst/>
                <a:uLnTx/>
                <a:uFillTx/>
                <a:latin typeface="Franklin Gothic Book"/>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a:t>
            </a:fld>
            <a:endParaRPr kumimoji="0" lang="en-US" sz="1600" b="0" i="0" u="none" strike="noStrike" kern="1200" cap="none" spc="0" normalizeH="0" baseline="0" noProof="0">
              <a:ln>
                <a:noFill/>
              </a:ln>
              <a:solidFill>
                <a:prstClr val="white"/>
              </a:solidFill>
              <a:effectLst/>
              <a:uLnTx/>
              <a:uFillTx/>
              <a:latin typeface="Franklin Gothic Book"/>
              <a:ea typeface="+mn-ea"/>
              <a:cs typeface="+mn-cs"/>
            </a:endParaRPr>
          </a:p>
        </p:txBody>
      </p:sp>
      <p:sp>
        <p:nvSpPr>
          <p:cNvPr id="9" name="Text Placeholder 8">
            <a:extLst>
              <a:ext uri="{FF2B5EF4-FFF2-40B4-BE49-F238E27FC236}">
                <a16:creationId xmlns:a16="http://schemas.microsoft.com/office/drawing/2014/main" id="{50A8CA55-E1DC-4B08-9E74-256ECBEB3625}"/>
              </a:ext>
            </a:extLst>
          </p:cNvPr>
          <p:cNvSpPr>
            <a:spLocks noGrp="1"/>
          </p:cNvSpPr>
          <p:nvPr>
            <p:ph type="body" sz="quarter" idx="13" hasCustomPrompt="1"/>
          </p:nvPr>
        </p:nvSpPr>
        <p:spPr>
          <a:xfrm>
            <a:off x="6400798" y="1031273"/>
            <a:ext cx="5486401" cy="850392"/>
          </a:xfrm>
        </p:spPr>
        <p:txBody>
          <a:bodyPr>
            <a:noAutofit/>
          </a:bodyPr>
          <a:lstStyle>
            <a:lvl1pPr marL="0" indent="0">
              <a:buNone/>
              <a:defRPr sz="2100">
                <a:solidFill>
                  <a:schemeClr val="accent6"/>
                </a:solidFill>
                <a:latin typeface="+mj-lt"/>
              </a:defRPr>
            </a:lvl1pPr>
            <a:lvl2pPr marL="457200" indent="0">
              <a:buNone/>
              <a:defRPr sz="2100">
                <a:latin typeface="+mj-lt"/>
              </a:defRPr>
            </a:lvl2pPr>
            <a:lvl3pPr marL="914400" indent="0">
              <a:buNone/>
              <a:defRPr sz="2100">
                <a:latin typeface="+mj-lt"/>
              </a:defRPr>
            </a:lvl3pPr>
            <a:lvl4pPr marL="1371600" indent="0">
              <a:buNone/>
              <a:defRPr sz="2100">
                <a:latin typeface="+mj-lt"/>
              </a:defRPr>
            </a:lvl4pPr>
            <a:lvl5pPr marL="1828800" indent="0">
              <a:buNone/>
              <a:defRPr sz="2100">
                <a:latin typeface="+mj-lt"/>
              </a:defRPr>
            </a:lvl5pPr>
          </a:lstStyle>
          <a:p>
            <a:pPr lvl="0"/>
            <a:r>
              <a:rPr lang="en-US"/>
              <a:t>You can put your slide’s sub-title (or strap line) over here. Do your best to not exceed two lines.</a:t>
            </a:r>
          </a:p>
        </p:txBody>
      </p:sp>
      <p:sp>
        <p:nvSpPr>
          <p:cNvPr id="7" name="Picture Placeholder 6">
            <a:extLst>
              <a:ext uri="{FF2B5EF4-FFF2-40B4-BE49-F238E27FC236}">
                <a16:creationId xmlns:a16="http://schemas.microsoft.com/office/drawing/2014/main" id="{D42F6829-FC2D-4E7E-9A17-6A186DAE53A0}"/>
              </a:ext>
            </a:extLst>
          </p:cNvPr>
          <p:cNvSpPr>
            <a:spLocks noGrp="1"/>
          </p:cNvSpPr>
          <p:nvPr>
            <p:ph type="pic" sz="quarter" idx="15"/>
          </p:nvPr>
        </p:nvSpPr>
        <p:spPr>
          <a:xfrm>
            <a:off x="304800" y="304805"/>
            <a:ext cx="5788152" cy="5490492"/>
          </a:xfrm>
          <a:gradFill flip="none" rotWithShape="1">
            <a:gsLst>
              <a:gs pos="0">
                <a:schemeClr val="accent5">
                  <a:lumMod val="20000"/>
                  <a:lumOff val="80000"/>
                </a:schemeClr>
              </a:gs>
              <a:gs pos="72000">
                <a:schemeClr val="accent5">
                  <a:lumMod val="40000"/>
                  <a:lumOff val="60000"/>
                </a:schemeClr>
              </a:gs>
            </a:gsLst>
            <a:lin ang="2700000" scaled="1"/>
            <a:tileRect/>
          </a:gradFill>
          <a:ln>
            <a:noFill/>
          </a:ln>
        </p:spPr>
        <p:txBody>
          <a:bodyPr vert="horz" lIns="91440" tIns="45720" rIns="91440" bIns="45720" rtlCol="0" anchor="ctr">
            <a:noAutofit/>
          </a:bodyPr>
          <a:lstStyle>
            <a:lvl1pPr marL="0" indent="0" algn="ctr">
              <a:buNone/>
              <a:defRPr lang="en-US"/>
            </a:lvl1pPr>
          </a:lstStyle>
          <a:p>
            <a:pPr marL="228600" lvl="0" indent="-228600" algn="ctr"/>
            <a:endParaRPr lang="en-US"/>
          </a:p>
        </p:txBody>
      </p:sp>
    </p:spTree>
    <p:extLst>
      <p:ext uri="{BB962C8B-B14F-4D97-AF65-F5344CB8AC3E}">
        <p14:creationId xmlns:p14="http://schemas.microsoft.com/office/powerpoint/2010/main" val="272181116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preserve="1" userDrawn="1">
  <p:cSld name="Image on the Right">
    <p:spTree>
      <p:nvGrpSpPr>
        <p:cNvPr id="1" name=""/>
        <p:cNvGrpSpPr/>
        <p:nvPr/>
      </p:nvGrpSpPr>
      <p:grpSpPr>
        <a:xfrm>
          <a:off x="0" y="0"/>
          <a:ext cx="0" cy="0"/>
          <a:chOff x="0" y="0"/>
          <a:chExt cx="0" cy="0"/>
        </a:xfrm>
      </p:grpSpPr>
      <p:cxnSp>
        <p:nvCxnSpPr>
          <p:cNvPr id="10" name="Straight Connector 9">
            <a:extLst>
              <a:ext uri="{FF2B5EF4-FFF2-40B4-BE49-F238E27FC236}">
                <a16:creationId xmlns:a16="http://schemas.microsoft.com/office/drawing/2014/main" id="{FD344127-2D10-462E-BD53-FC4DACEC688C}"/>
              </a:ext>
            </a:extLst>
          </p:cNvPr>
          <p:cNvCxnSpPr/>
          <p:nvPr userDrawn="1"/>
        </p:nvCxnSpPr>
        <p:spPr>
          <a:xfrm>
            <a:off x="387168" y="957194"/>
            <a:ext cx="597962" cy="0"/>
          </a:xfrm>
          <a:prstGeom prst="line">
            <a:avLst/>
          </a:prstGeom>
          <a:ln w="76200">
            <a:solidFill>
              <a:srgbClr val="EC5153"/>
            </a:solidFill>
          </a:ln>
        </p:spPr>
        <p:style>
          <a:lnRef idx="1">
            <a:schemeClr val="accent1"/>
          </a:lnRef>
          <a:fillRef idx="0">
            <a:schemeClr val="accent1"/>
          </a:fillRef>
          <a:effectRef idx="0">
            <a:schemeClr val="accent1"/>
          </a:effectRef>
          <a:fontRef idx="minor">
            <a:schemeClr val="tx1"/>
          </a:fontRef>
        </p:style>
      </p:cxnSp>
      <p:grpSp>
        <p:nvGrpSpPr>
          <p:cNvPr id="11" name="Group 10">
            <a:extLst>
              <a:ext uri="{FF2B5EF4-FFF2-40B4-BE49-F238E27FC236}">
                <a16:creationId xmlns:a16="http://schemas.microsoft.com/office/drawing/2014/main" id="{610A1710-2726-42C6-9D81-4D6BCAD745D9}"/>
              </a:ext>
            </a:extLst>
          </p:cNvPr>
          <p:cNvGrpSpPr/>
          <p:nvPr userDrawn="1"/>
        </p:nvGrpSpPr>
        <p:grpSpPr>
          <a:xfrm>
            <a:off x="304801" y="6126480"/>
            <a:ext cx="11582400" cy="426715"/>
            <a:chOff x="304801" y="6126480"/>
            <a:chExt cx="11582400" cy="426715"/>
          </a:xfrm>
        </p:grpSpPr>
        <p:sp>
          <p:nvSpPr>
            <p:cNvPr id="12" name="Rectangle 11">
              <a:extLst>
                <a:ext uri="{FF2B5EF4-FFF2-40B4-BE49-F238E27FC236}">
                  <a16:creationId xmlns:a16="http://schemas.microsoft.com/office/drawing/2014/main" id="{1778BDDE-986F-4E53-9F4F-0E8AFFCA9FFC}"/>
                </a:ext>
              </a:extLst>
            </p:cNvPr>
            <p:cNvSpPr/>
            <p:nvPr userDrawn="1"/>
          </p:nvSpPr>
          <p:spPr>
            <a:xfrm>
              <a:off x="304801" y="6126480"/>
              <a:ext cx="11582400" cy="426715"/>
            </a:xfrm>
            <a:prstGeom prst="rect">
              <a:avLst/>
            </a:prstGeom>
            <a:solidFill>
              <a:srgbClr val="1A49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13" name="Graphic 12">
              <a:extLst>
                <a:ext uri="{FF2B5EF4-FFF2-40B4-BE49-F238E27FC236}">
                  <a16:creationId xmlns:a16="http://schemas.microsoft.com/office/drawing/2014/main" id="{4BFC099E-3311-47EC-B4B5-CAC92C1104C8}"/>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0818536" y="6181797"/>
              <a:ext cx="744012" cy="316080"/>
            </a:xfrm>
            <a:prstGeom prst="rect">
              <a:avLst/>
            </a:prstGeom>
          </p:spPr>
        </p:pic>
        <p:cxnSp>
          <p:nvCxnSpPr>
            <p:cNvPr id="14" name="Straight Connector 13">
              <a:extLst>
                <a:ext uri="{FF2B5EF4-FFF2-40B4-BE49-F238E27FC236}">
                  <a16:creationId xmlns:a16="http://schemas.microsoft.com/office/drawing/2014/main" id="{7BFA5F38-50D2-4299-B38B-16FB0FA52D34}"/>
                </a:ext>
              </a:extLst>
            </p:cNvPr>
            <p:cNvCxnSpPr>
              <a:cxnSpLocks/>
            </p:cNvCxnSpPr>
            <p:nvPr userDrawn="1"/>
          </p:nvCxnSpPr>
          <p:spPr>
            <a:xfrm>
              <a:off x="10490857" y="6240625"/>
              <a:ext cx="0" cy="198425"/>
            </a:xfrm>
            <a:prstGeom prst="line">
              <a:avLst/>
            </a:prstGeom>
            <a:ln w="28575">
              <a:solidFill>
                <a:srgbClr val="EC5153"/>
              </a:solidFill>
            </a:ln>
          </p:spPr>
          <p:style>
            <a:lnRef idx="1">
              <a:schemeClr val="accent1"/>
            </a:lnRef>
            <a:fillRef idx="0">
              <a:schemeClr val="accent1"/>
            </a:fillRef>
            <a:effectRef idx="0">
              <a:schemeClr val="accent1"/>
            </a:effectRef>
            <a:fontRef idx="minor">
              <a:schemeClr val="tx1"/>
            </a:fontRef>
          </p:style>
        </p:cxnSp>
        <p:cxnSp>
          <p:nvCxnSpPr>
            <p:cNvPr id="15" name="Straight Connector 14">
              <a:extLst>
                <a:ext uri="{FF2B5EF4-FFF2-40B4-BE49-F238E27FC236}">
                  <a16:creationId xmlns:a16="http://schemas.microsoft.com/office/drawing/2014/main" id="{892E05C0-3DDB-47CE-B607-9C4D6D20A0B8}"/>
                </a:ext>
              </a:extLst>
            </p:cNvPr>
            <p:cNvCxnSpPr>
              <a:cxnSpLocks/>
            </p:cNvCxnSpPr>
            <p:nvPr userDrawn="1"/>
          </p:nvCxnSpPr>
          <p:spPr>
            <a:xfrm>
              <a:off x="9523015" y="6240625"/>
              <a:ext cx="0" cy="198425"/>
            </a:xfrm>
            <a:prstGeom prst="line">
              <a:avLst/>
            </a:prstGeom>
            <a:ln w="28575">
              <a:solidFill>
                <a:srgbClr val="EC5153"/>
              </a:solidFill>
            </a:ln>
          </p:spPr>
          <p:style>
            <a:lnRef idx="1">
              <a:schemeClr val="accent1"/>
            </a:lnRef>
            <a:fillRef idx="0">
              <a:schemeClr val="accent1"/>
            </a:fillRef>
            <a:effectRef idx="0">
              <a:schemeClr val="accent1"/>
            </a:effectRef>
            <a:fontRef idx="minor">
              <a:schemeClr val="tx1"/>
            </a:fontRef>
          </p:style>
        </p:cxnSp>
      </p:grpSp>
      <p:sp>
        <p:nvSpPr>
          <p:cNvPr id="2" name="Title 1">
            <a:extLst>
              <a:ext uri="{FF2B5EF4-FFF2-40B4-BE49-F238E27FC236}">
                <a16:creationId xmlns:a16="http://schemas.microsoft.com/office/drawing/2014/main" id="{0BFE519F-1D34-453A-9D12-A881B3106CC6}"/>
              </a:ext>
            </a:extLst>
          </p:cNvPr>
          <p:cNvSpPr>
            <a:spLocks noGrp="1"/>
          </p:cNvSpPr>
          <p:nvPr>
            <p:ph type="title" hasCustomPrompt="1"/>
          </p:nvPr>
        </p:nvSpPr>
        <p:spPr>
          <a:xfrm>
            <a:off x="304800" y="172857"/>
            <a:ext cx="5486401" cy="701731"/>
          </a:xfrm>
        </p:spPr>
        <p:txBody>
          <a:bodyPr/>
          <a:lstStyle/>
          <a:p>
            <a:r>
              <a:rPr lang="en-US"/>
              <a:t>SLIDE’S HEADING HERE</a:t>
            </a:r>
          </a:p>
        </p:txBody>
      </p:sp>
      <p:sp>
        <p:nvSpPr>
          <p:cNvPr id="4" name="Date Placeholder 3">
            <a:extLst>
              <a:ext uri="{FF2B5EF4-FFF2-40B4-BE49-F238E27FC236}">
                <a16:creationId xmlns:a16="http://schemas.microsoft.com/office/drawing/2014/main" id="{3546B341-0739-4A4B-A870-F350F235D3D7}"/>
              </a:ext>
            </a:extLst>
          </p:cNvPr>
          <p:cNvSpPr>
            <a:spLocks noGrp="1"/>
          </p:cNvSpPr>
          <p:nvPr>
            <p:ph type="dt" sz="half"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F7107CA3-86EC-47BA-B415-57A817695E29}" type="datetime1">
              <a:rPr kumimoji="0" lang="en-US" sz="1200" b="0" i="0" u="none" strike="noStrike" kern="1200" cap="none" spc="0" normalizeH="0" baseline="0" noProof="0" smtClean="0">
                <a:ln>
                  <a:noFill/>
                </a:ln>
                <a:solidFill>
                  <a:prstClr val="white"/>
                </a:solidFill>
                <a:effectLst/>
                <a:uLnTx/>
                <a:uFillTx/>
                <a:latin typeface="Franklin Gothic Book"/>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11/1/2021</a:t>
            </a:fld>
            <a:endParaRPr kumimoji="0" lang="en-US" sz="1200" b="0" i="0" u="none" strike="noStrike" kern="1200" cap="none" spc="0" normalizeH="0" baseline="0" noProof="0">
              <a:ln>
                <a:noFill/>
              </a:ln>
              <a:solidFill>
                <a:prstClr val="white"/>
              </a:solidFill>
              <a:effectLst/>
              <a:uLnTx/>
              <a:uFillTx/>
              <a:latin typeface="Franklin Gothic Book"/>
              <a:ea typeface="+mn-ea"/>
              <a:cs typeface="+mn-cs"/>
            </a:endParaRPr>
          </a:p>
        </p:txBody>
      </p:sp>
      <p:sp>
        <p:nvSpPr>
          <p:cNvPr id="5" name="Footer Placeholder 4">
            <a:extLst>
              <a:ext uri="{FF2B5EF4-FFF2-40B4-BE49-F238E27FC236}">
                <a16:creationId xmlns:a16="http://schemas.microsoft.com/office/drawing/2014/main" id="{1451F020-DF80-4E72-992F-41D29778C2EB}"/>
              </a:ext>
            </a:extLst>
          </p:cNvPr>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white"/>
                </a:solidFill>
                <a:effectLst/>
                <a:uLnTx/>
                <a:uFillTx/>
                <a:latin typeface="Franklin Gothic Book"/>
                <a:ea typeface="+mn-ea"/>
                <a:cs typeface="+mn-cs"/>
              </a:rPr>
              <a:t>Lorem ipsum dolor sit amet, consectetur adipiscing elit, sed do eiusmod tempor incididunt ut labore et dolore.</a:t>
            </a:r>
          </a:p>
        </p:txBody>
      </p:sp>
      <p:sp>
        <p:nvSpPr>
          <p:cNvPr id="6" name="Slide Number Placeholder 5">
            <a:extLst>
              <a:ext uri="{FF2B5EF4-FFF2-40B4-BE49-F238E27FC236}">
                <a16:creationId xmlns:a16="http://schemas.microsoft.com/office/drawing/2014/main" id="{EC06A8F3-E230-4772-BC90-5044FB7518C4}"/>
              </a:ext>
            </a:extLst>
          </p:cNvPr>
          <p:cNvSpPr>
            <a:spLocks noGrp="1"/>
          </p:cNvSpPr>
          <p:nvPr>
            <p:ph type="sldNum" sz="quarter" idx="12"/>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fld id="{F477D24C-55BC-4150-BC77-7526DE4131D6}" type="slidenum">
              <a:rPr kumimoji="0" lang="en-US" sz="1600" b="0" i="0" u="none" strike="noStrike" kern="1200" cap="none" spc="0" normalizeH="0" baseline="0" noProof="0" smtClean="0">
                <a:ln>
                  <a:noFill/>
                </a:ln>
                <a:solidFill>
                  <a:prstClr val="white"/>
                </a:solidFill>
                <a:effectLst/>
                <a:uLnTx/>
                <a:uFillTx/>
                <a:latin typeface="Franklin Gothic Book"/>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a:t>
            </a:fld>
            <a:endParaRPr kumimoji="0" lang="en-US" sz="1600" b="0" i="0" u="none" strike="noStrike" kern="1200" cap="none" spc="0" normalizeH="0" baseline="0" noProof="0">
              <a:ln>
                <a:noFill/>
              </a:ln>
              <a:solidFill>
                <a:prstClr val="white"/>
              </a:solidFill>
              <a:effectLst/>
              <a:uLnTx/>
              <a:uFillTx/>
              <a:latin typeface="Franklin Gothic Book"/>
              <a:ea typeface="+mn-ea"/>
              <a:cs typeface="+mn-cs"/>
            </a:endParaRPr>
          </a:p>
        </p:txBody>
      </p:sp>
      <p:sp>
        <p:nvSpPr>
          <p:cNvPr id="9" name="Text Placeholder 8">
            <a:extLst>
              <a:ext uri="{FF2B5EF4-FFF2-40B4-BE49-F238E27FC236}">
                <a16:creationId xmlns:a16="http://schemas.microsoft.com/office/drawing/2014/main" id="{50A8CA55-E1DC-4B08-9E74-256ECBEB3625}"/>
              </a:ext>
            </a:extLst>
          </p:cNvPr>
          <p:cNvSpPr>
            <a:spLocks noGrp="1"/>
          </p:cNvSpPr>
          <p:nvPr>
            <p:ph type="body" sz="quarter" idx="13" hasCustomPrompt="1"/>
          </p:nvPr>
        </p:nvSpPr>
        <p:spPr>
          <a:xfrm>
            <a:off x="304800" y="1031273"/>
            <a:ext cx="5486401" cy="850392"/>
          </a:xfrm>
        </p:spPr>
        <p:txBody>
          <a:bodyPr>
            <a:noAutofit/>
          </a:bodyPr>
          <a:lstStyle>
            <a:lvl1pPr marL="0" indent="0">
              <a:buNone/>
              <a:defRPr sz="2100">
                <a:solidFill>
                  <a:schemeClr val="accent6"/>
                </a:solidFill>
                <a:latin typeface="+mj-lt"/>
              </a:defRPr>
            </a:lvl1pPr>
            <a:lvl2pPr marL="457200" indent="0">
              <a:buNone/>
              <a:defRPr sz="2100">
                <a:latin typeface="+mj-lt"/>
              </a:defRPr>
            </a:lvl2pPr>
            <a:lvl3pPr marL="914400" indent="0">
              <a:buNone/>
              <a:defRPr sz="2100">
                <a:latin typeface="+mj-lt"/>
              </a:defRPr>
            </a:lvl3pPr>
            <a:lvl4pPr marL="1371600" indent="0">
              <a:buNone/>
              <a:defRPr sz="2100">
                <a:latin typeface="+mj-lt"/>
              </a:defRPr>
            </a:lvl4pPr>
            <a:lvl5pPr marL="1828800" indent="0">
              <a:buNone/>
              <a:defRPr sz="2100">
                <a:latin typeface="+mj-lt"/>
              </a:defRPr>
            </a:lvl5pPr>
          </a:lstStyle>
          <a:p>
            <a:pPr lvl="0"/>
            <a:r>
              <a:rPr lang="en-US"/>
              <a:t>You can put your slide’s sub-title (or strap line) over here. Do your best to not exceed two lines.</a:t>
            </a:r>
          </a:p>
        </p:txBody>
      </p:sp>
      <p:sp>
        <p:nvSpPr>
          <p:cNvPr id="7" name="Picture Placeholder 6">
            <a:extLst>
              <a:ext uri="{FF2B5EF4-FFF2-40B4-BE49-F238E27FC236}">
                <a16:creationId xmlns:a16="http://schemas.microsoft.com/office/drawing/2014/main" id="{D42F6829-FC2D-4E7E-9A17-6A186DAE53A0}"/>
              </a:ext>
            </a:extLst>
          </p:cNvPr>
          <p:cNvSpPr>
            <a:spLocks noGrp="1"/>
          </p:cNvSpPr>
          <p:nvPr>
            <p:ph type="pic" sz="quarter" idx="15"/>
          </p:nvPr>
        </p:nvSpPr>
        <p:spPr>
          <a:xfrm>
            <a:off x="6099048" y="304805"/>
            <a:ext cx="5788152" cy="5490492"/>
          </a:xfrm>
          <a:gradFill flip="none" rotWithShape="1">
            <a:gsLst>
              <a:gs pos="0">
                <a:schemeClr val="accent5">
                  <a:lumMod val="20000"/>
                  <a:lumOff val="80000"/>
                </a:schemeClr>
              </a:gs>
              <a:gs pos="72000">
                <a:schemeClr val="accent5">
                  <a:lumMod val="40000"/>
                  <a:lumOff val="60000"/>
                </a:schemeClr>
              </a:gs>
            </a:gsLst>
            <a:lin ang="2700000" scaled="1"/>
            <a:tileRect/>
          </a:gradFill>
          <a:ln>
            <a:noFill/>
          </a:ln>
        </p:spPr>
        <p:txBody>
          <a:bodyPr vert="horz" lIns="91440" tIns="45720" rIns="91440" bIns="45720" rtlCol="0" anchor="ctr">
            <a:noAutofit/>
          </a:bodyPr>
          <a:lstStyle>
            <a:lvl1pPr marL="0" indent="0" algn="ctr">
              <a:buNone/>
              <a:defRPr lang="en-US"/>
            </a:lvl1pPr>
          </a:lstStyle>
          <a:p>
            <a:pPr marL="228600" lvl="0" indent="-228600" algn="ctr"/>
            <a:endParaRPr lang="en-US"/>
          </a:p>
        </p:txBody>
      </p:sp>
    </p:spTree>
    <p:extLst>
      <p:ext uri="{BB962C8B-B14F-4D97-AF65-F5344CB8AC3E}">
        <p14:creationId xmlns:p14="http://schemas.microsoft.com/office/powerpoint/2010/main" val="9849805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Title Slide 2">
    <p:spTree>
      <p:nvGrpSpPr>
        <p:cNvPr id="1" name=""/>
        <p:cNvGrpSpPr/>
        <p:nvPr/>
      </p:nvGrpSpPr>
      <p:grpSpPr>
        <a:xfrm>
          <a:off x="0" y="0"/>
          <a:ext cx="0" cy="0"/>
          <a:chOff x="0" y="0"/>
          <a:chExt cx="0" cy="0"/>
        </a:xfrm>
      </p:grpSpPr>
      <p:sp>
        <p:nvSpPr>
          <p:cNvPr id="21" name="Picture Placeholder 20">
            <a:extLst>
              <a:ext uri="{FF2B5EF4-FFF2-40B4-BE49-F238E27FC236}">
                <a16:creationId xmlns:a16="http://schemas.microsoft.com/office/drawing/2014/main" id="{25E961FD-291E-4942-B84C-5A716FDD4302}"/>
              </a:ext>
            </a:extLst>
          </p:cNvPr>
          <p:cNvSpPr>
            <a:spLocks noGrp="1"/>
          </p:cNvSpPr>
          <p:nvPr>
            <p:ph type="pic" sz="quarter" idx="13"/>
          </p:nvPr>
        </p:nvSpPr>
        <p:spPr>
          <a:xfrm>
            <a:off x="304800" y="304799"/>
            <a:ext cx="11572875" cy="3538728"/>
          </a:xfrm>
          <a:gradFill flip="none" rotWithShape="1">
            <a:gsLst>
              <a:gs pos="0">
                <a:schemeClr val="accent5">
                  <a:lumMod val="20000"/>
                  <a:lumOff val="80000"/>
                </a:schemeClr>
              </a:gs>
              <a:gs pos="72000">
                <a:schemeClr val="accent5">
                  <a:lumMod val="40000"/>
                  <a:lumOff val="60000"/>
                </a:schemeClr>
              </a:gs>
            </a:gsLst>
            <a:lin ang="2700000" scaled="1"/>
            <a:tileRect/>
          </a:gradFill>
          <a:ln>
            <a:noFill/>
          </a:ln>
        </p:spPr>
        <p:txBody>
          <a:bodyPr/>
          <a:lstStyle>
            <a:lvl1pPr marL="0" indent="0">
              <a:buNone/>
              <a:defRPr/>
            </a:lvl1pPr>
          </a:lstStyle>
          <a:p>
            <a:endParaRPr lang="en-US"/>
          </a:p>
        </p:txBody>
      </p:sp>
      <p:sp>
        <p:nvSpPr>
          <p:cNvPr id="13" name="Прямоугольник 2">
            <a:extLst>
              <a:ext uri="{FF2B5EF4-FFF2-40B4-BE49-F238E27FC236}">
                <a16:creationId xmlns:a16="http://schemas.microsoft.com/office/drawing/2014/main" id="{B7877920-6C8D-4802-81F7-DCDE19AEA2A6}"/>
              </a:ext>
            </a:extLst>
          </p:cNvPr>
          <p:cNvSpPr/>
          <p:nvPr userDrawn="1"/>
        </p:nvSpPr>
        <p:spPr>
          <a:xfrm>
            <a:off x="2992323" y="4159116"/>
            <a:ext cx="8899100" cy="2386744"/>
          </a:xfrm>
          <a:prstGeom prst="rect">
            <a:avLst/>
          </a:prstGeom>
          <a:solidFill>
            <a:srgbClr val="1A49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9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4" name="Прямоугольник 11">
            <a:extLst>
              <a:ext uri="{FF2B5EF4-FFF2-40B4-BE49-F238E27FC236}">
                <a16:creationId xmlns:a16="http://schemas.microsoft.com/office/drawing/2014/main" id="{AC6E8A01-1018-4AFE-A229-B735D9B018CB}"/>
              </a:ext>
            </a:extLst>
          </p:cNvPr>
          <p:cNvSpPr/>
          <p:nvPr userDrawn="1"/>
        </p:nvSpPr>
        <p:spPr>
          <a:xfrm>
            <a:off x="304800" y="4159116"/>
            <a:ext cx="2351843" cy="2386744"/>
          </a:xfrm>
          <a:prstGeom prst="rect">
            <a:avLst/>
          </a:prstGeom>
          <a:solidFill>
            <a:srgbClr val="8FBAE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9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15" name="Graphic 14">
            <a:extLst>
              <a:ext uri="{FF2B5EF4-FFF2-40B4-BE49-F238E27FC236}">
                <a16:creationId xmlns:a16="http://schemas.microsoft.com/office/drawing/2014/main" id="{3665694F-8DF2-4937-B609-8F95E258987E}"/>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881602" y="5097963"/>
            <a:ext cx="1198238" cy="509050"/>
          </a:xfrm>
          <a:prstGeom prst="rect">
            <a:avLst/>
          </a:prstGeom>
        </p:spPr>
      </p:pic>
      <p:cxnSp>
        <p:nvCxnSpPr>
          <p:cNvPr id="19" name="Straight Connector 18">
            <a:extLst>
              <a:ext uri="{FF2B5EF4-FFF2-40B4-BE49-F238E27FC236}">
                <a16:creationId xmlns:a16="http://schemas.microsoft.com/office/drawing/2014/main" id="{7C450DC8-B6F7-403F-8C0C-54545608D944}"/>
              </a:ext>
            </a:extLst>
          </p:cNvPr>
          <p:cNvCxnSpPr/>
          <p:nvPr userDrawn="1"/>
        </p:nvCxnSpPr>
        <p:spPr>
          <a:xfrm>
            <a:off x="3417994" y="5249772"/>
            <a:ext cx="597962" cy="0"/>
          </a:xfrm>
          <a:prstGeom prst="line">
            <a:avLst/>
          </a:prstGeom>
          <a:ln w="76200">
            <a:solidFill>
              <a:srgbClr val="EC5153"/>
            </a:solidFill>
          </a:ln>
        </p:spPr>
        <p:style>
          <a:lnRef idx="1">
            <a:schemeClr val="accent1"/>
          </a:lnRef>
          <a:fillRef idx="0">
            <a:schemeClr val="accent1"/>
          </a:fillRef>
          <a:effectRef idx="0">
            <a:schemeClr val="accent1"/>
          </a:effectRef>
          <a:fontRef idx="minor">
            <a:schemeClr val="tx1"/>
          </a:fontRef>
        </p:style>
      </p:cxnSp>
      <p:sp>
        <p:nvSpPr>
          <p:cNvPr id="2" name="Title 1">
            <a:extLst>
              <a:ext uri="{FF2B5EF4-FFF2-40B4-BE49-F238E27FC236}">
                <a16:creationId xmlns:a16="http://schemas.microsoft.com/office/drawing/2014/main" id="{65534C59-34ED-4253-B5D0-0B6A3FABBF6D}"/>
              </a:ext>
            </a:extLst>
          </p:cNvPr>
          <p:cNvSpPr>
            <a:spLocks noGrp="1"/>
          </p:cNvSpPr>
          <p:nvPr>
            <p:ph type="ctrTitle" hasCustomPrompt="1"/>
          </p:nvPr>
        </p:nvSpPr>
        <p:spPr>
          <a:xfrm>
            <a:off x="3310340" y="4399360"/>
            <a:ext cx="8266176" cy="701731"/>
          </a:xfrm>
        </p:spPr>
        <p:txBody>
          <a:bodyPr anchor="t"/>
          <a:lstStyle>
            <a:lvl1pPr algn="l">
              <a:defRPr sz="4400">
                <a:solidFill>
                  <a:schemeClr val="bg1"/>
                </a:solidFill>
              </a:defRPr>
            </a:lvl1pPr>
          </a:lstStyle>
          <a:p>
            <a:r>
              <a:rPr lang="en-US"/>
              <a:t>YOUR DECK’S TITLE GOES HERE</a:t>
            </a:r>
          </a:p>
        </p:txBody>
      </p:sp>
      <p:sp>
        <p:nvSpPr>
          <p:cNvPr id="3" name="Subtitle 2">
            <a:extLst>
              <a:ext uri="{FF2B5EF4-FFF2-40B4-BE49-F238E27FC236}">
                <a16:creationId xmlns:a16="http://schemas.microsoft.com/office/drawing/2014/main" id="{1455C329-DC2F-488E-861C-64EAB89C8320}"/>
              </a:ext>
            </a:extLst>
          </p:cNvPr>
          <p:cNvSpPr>
            <a:spLocks noGrp="1"/>
          </p:cNvSpPr>
          <p:nvPr>
            <p:ph type="subTitle" idx="1" hasCustomPrompt="1"/>
          </p:nvPr>
        </p:nvSpPr>
        <p:spPr>
          <a:xfrm>
            <a:off x="3310340" y="5332289"/>
            <a:ext cx="8266176" cy="1069848"/>
          </a:xfrm>
        </p:spPr>
        <p:txBody>
          <a:bodyPr>
            <a:noAutofit/>
          </a:bodyPr>
          <a:lstStyle>
            <a:lvl1pPr marL="0" indent="0" algn="l">
              <a:buNone/>
              <a:defRPr sz="24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Your Deck’s sub-title goes here. Just make sure it doesn’t exceed two lines!</a:t>
            </a:r>
          </a:p>
        </p:txBody>
      </p:sp>
    </p:spTree>
    <p:extLst>
      <p:ext uri="{BB962C8B-B14F-4D97-AF65-F5344CB8AC3E}">
        <p14:creationId xmlns:p14="http://schemas.microsoft.com/office/powerpoint/2010/main" val="3267919518"/>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Content Placeholder – Full Slide">
    <p:spTree>
      <p:nvGrpSpPr>
        <p:cNvPr id="1" name=""/>
        <p:cNvGrpSpPr/>
        <p:nvPr/>
      </p:nvGrpSpPr>
      <p:grpSpPr>
        <a:xfrm>
          <a:off x="0" y="0"/>
          <a:ext cx="0" cy="0"/>
          <a:chOff x="0" y="0"/>
          <a:chExt cx="0" cy="0"/>
        </a:xfrm>
      </p:grpSpPr>
      <p:sp>
        <p:nvSpPr>
          <p:cNvPr id="10" name="Content Placeholder 9">
            <a:extLst>
              <a:ext uri="{FF2B5EF4-FFF2-40B4-BE49-F238E27FC236}">
                <a16:creationId xmlns:a16="http://schemas.microsoft.com/office/drawing/2014/main" id="{04996E4A-DE6D-42BD-BB7B-03B57C742AC7}"/>
              </a:ext>
            </a:extLst>
          </p:cNvPr>
          <p:cNvSpPr>
            <a:spLocks noGrp="1"/>
          </p:cNvSpPr>
          <p:nvPr>
            <p:ph sz="quarter" idx="16" hasCustomPrompt="1"/>
          </p:nvPr>
        </p:nvSpPr>
        <p:spPr>
          <a:xfrm>
            <a:off x="304800" y="2085975"/>
            <a:ext cx="11582400" cy="3703318"/>
          </a:xfrm>
          <a:gradFill>
            <a:gsLst>
              <a:gs pos="0">
                <a:schemeClr val="accent5">
                  <a:lumMod val="20000"/>
                  <a:lumOff val="80000"/>
                </a:schemeClr>
              </a:gs>
              <a:gs pos="72000">
                <a:schemeClr val="accent5">
                  <a:lumMod val="40000"/>
                  <a:lumOff val="60000"/>
                </a:schemeClr>
              </a:gs>
            </a:gsLst>
            <a:lin ang="2700000" scaled="1"/>
          </a:gradFill>
        </p:spPr>
        <p:txBody>
          <a:bodyPr/>
          <a:lstStyle>
            <a:lvl1pPr marL="0" indent="0" algn="ctr">
              <a:buNone/>
              <a:defRPr/>
            </a:lvl1pPr>
          </a:lstStyle>
          <a:p>
            <a:pPr lvl="0"/>
            <a:r>
              <a:rPr lang="en-US"/>
              <a:t>Click on the icons below to bring in a table, chart, smart art graphic, picture, web element, or video!</a:t>
            </a:r>
          </a:p>
        </p:txBody>
      </p:sp>
      <p:sp>
        <p:nvSpPr>
          <p:cNvPr id="2" name="Title 1">
            <a:extLst>
              <a:ext uri="{FF2B5EF4-FFF2-40B4-BE49-F238E27FC236}">
                <a16:creationId xmlns:a16="http://schemas.microsoft.com/office/drawing/2014/main" id="{0BFE519F-1D34-453A-9D12-A881B3106CC6}"/>
              </a:ext>
            </a:extLst>
          </p:cNvPr>
          <p:cNvSpPr>
            <a:spLocks noGrp="1"/>
          </p:cNvSpPr>
          <p:nvPr>
            <p:ph type="title" hasCustomPrompt="1"/>
          </p:nvPr>
        </p:nvSpPr>
        <p:spPr>
          <a:xfrm>
            <a:off x="304800" y="172857"/>
            <a:ext cx="11582400" cy="701731"/>
          </a:xfrm>
        </p:spPr>
        <p:txBody>
          <a:bodyPr/>
          <a:lstStyle/>
          <a:p>
            <a:r>
              <a:rPr lang="en-US"/>
              <a:t>YOUR SLIDE’S TITLE GOES HERE</a:t>
            </a:r>
          </a:p>
        </p:txBody>
      </p:sp>
      <p:sp>
        <p:nvSpPr>
          <p:cNvPr id="4" name="Date Placeholder 3">
            <a:extLst>
              <a:ext uri="{FF2B5EF4-FFF2-40B4-BE49-F238E27FC236}">
                <a16:creationId xmlns:a16="http://schemas.microsoft.com/office/drawing/2014/main" id="{3546B341-0739-4A4B-A870-F350F235D3D7}"/>
              </a:ext>
            </a:extLst>
          </p:cNvPr>
          <p:cNvSpPr>
            <a:spLocks noGrp="1"/>
          </p:cNvSpPr>
          <p:nvPr>
            <p:ph type="dt" sz="half"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F7107CA3-86EC-47BA-B415-57A817695E29}" type="datetime1">
              <a:rPr kumimoji="0" lang="en-US" sz="1200" b="0" i="0" u="none" strike="noStrike" kern="1200" cap="none" spc="0" normalizeH="0" baseline="0" noProof="0" smtClean="0">
                <a:ln>
                  <a:noFill/>
                </a:ln>
                <a:solidFill>
                  <a:prstClr val="white"/>
                </a:solidFill>
                <a:effectLst/>
                <a:uLnTx/>
                <a:uFillTx/>
                <a:latin typeface="Franklin Gothic Book"/>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11/1/2021</a:t>
            </a:fld>
            <a:endParaRPr kumimoji="0" lang="en-US" sz="1200" b="0" i="0" u="none" strike="noStrike" kern="1200" cap="none" spc="0" normalizeH="0" baseline="0" noProof="0">
              <a:ln>
                <a:noFill/>
              </a:ln>
              <a:solidFill>
                <a:prstClr val="white"/>
              </a:solidFill>
              <a:effectLst/>
              <a:uLnTx/>
              <a:uFillTx/>
              <a:latin typeface="Franklin Gothic Book"/>
              <a:ea typeface="+mn-ea"/>
              <a:cs typeface="+mn-cs"/>
            </a:endParaRPr>
          </a:p>
        </p:txBody>
      </p:sp>
      <p:sp>
        <p:nvSpPr>
          <p:cNvPr id="5" name="Footer Placeholder 4">
            <a:extLst>
              <a:ext uri="{FF2B5EF4-FFF2-40B4-BE49-F238E27FC236}">
                <a16:creationId xmlns:a16="http://schemas.microsoft.com/office/drawing/2014/main" id="{1451F020-DF80-4E72-992F-41D29778C2EB}"/>
              </a:ext>
            </a:extLst>
          </p:cNvPr>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white"/>
                </a:solidFill>
                <a:effectLst/>
                <a:uLnTx/>
                <a:uFillTx/>
                <a:latin typeface="Franklin Gothic Book"/>
                <a:ea typeface="+mn-ea"/>
                <a:cs typeface="+mn-cs"/>
              </a:rPr>
              <a:t>Lorem ipsum dolor sit amet, consectetur adipiscing elit, sed do eiusmod tempor incididunt ut labore et dolore.</a:t>
            </a:r>
          </a:p>
        </p:txBody>
      </p:sp>
      <p:sp>
        <p:nvSpPr>
          <p:cNvPr id="6" name="Slide Number Placeholder 5">
            <a:extLst>
              <a:ext uri="{FF2B5EF4-FFF2-40B4-BE49-F238E27FC236}">
                <a16:creationId xmlns:a16="http://schemas.microsoft.com/office/drawing/2014/main" id="{EC06A8F3-E230-4772-BC90-5044FB7518C4}"/>
              </a:ext>
            </a:extLst>
          </p:cNvPr>
          <p:cNvSpPr>
            <a:spLocks noGrp="1"/>
          </p:cNvSpPr>
          <p:nvPr>
            <p:ph type="sldNum" sz="quarter" idx="12"/>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fld id="{F477D24C-55BC-4150-BC77-7526DE4131D6}" type="slidenum">
              <a:rPr kumimoji="0" lang="en-US" sz="1600" b="0" i="0" u="none" strike="noStrike" kern="1200" cap="none" spc="0" normalizeH="0" baseline="0" noProof="0" smtClean="0">
                <a:ln>
                  <a:noFill/>
                </a:ln>
                <a:solidFill>
                  <a:prstClr val="white"/>
                </a:solidFill>
                <a:effectLst/>
                <a:uLnTx/>
                <a:uFillTx/>
                <a:latin typeface="Franklin Gothic Book"/>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a:t>
            </a:fld>
            <a:endParaRPr kumimoji="0" lang="en-US" sz="1600" b="0" i="0" u="none" strike="noStrike" kern="1200" cap="none" spc="0" normalizeH="0" baseline="0" noProof="0">
              <a:ln>
                <a:noFill/>
              </a:ln>
              <a:solidFill>
                <a:prstClr val="white"/>
              </a:solidFill>
              <a:effectLst/>
              <a:uLnTx/>
              <a:uFillTx/>
              <a:latin typeface="Franklin Gothic Book"/>
              <a:ea typeface="+mn-ea"/>
              <a:cs typeface="+mn-cs"/>
            </a:endParaRPr>
          </a:p>
        </p:txBody>
      </p:sp>
      <p:sp>
        <p:nvSpPr>
          <p:cNvPr id="9" name="Text Placeholder 8">
            <a:extLst>
              <a:ext uri="{FF2B5EF4-FFF2-40B4-BE49-F238E27FC236}">
                <a16:creationId xmlns:a16="http://schemas.microsoft.com/office/drawing/2014/main" id="{50A8CA55-E1DC-4B08-9E74-256ECBEB3625}"/>
              </a:ext>
            </a:extLst>
          </p:cNvPr>
          <p:cNvSpPr>
            <a:spLocks noGrp="1"/>
          </p:cNvSpPr>
          <p:nvPr>
            <p:ph type="body" sz="quarter" idx="13" hasCustomPrompt="1"/>
          </p:nvPr>
        </p:nvSpPr>
        <p:spPr>
          <a:xfrm>
            <a:off x="304800" y="1031273"/>
            <a:ext cx="11582400" cy="850392"/>
          </a:xfrm>
        </p:spPr>
        <p:txBody>
          <a:bodyPr>
            <a:noAutofit/>
          </a:bodyPr>
          <a:lstStyle>
            <a:lvl1pPr marL="0" marR="0" indent="0" algn="l" defTabSz="914400" rtl="0" eaLnBrk="1" fontAlgn="auto" latinLnBrk="0" hangingPunct="1">
              <a:lnSpc>
                <a:spcPct val="123000"/>
              </a:lnSpc>
              <a:spcBef>
                <a:spcPts val="600"/>
              </a:spcBef>
              <a:spcAft>
                <a:spcPts val="600"/>
              </a:spcAft>
              <a:buClr>
                <a:schemeClr val="accent1"/>
              </a:buClr>
              <a:buSzTx/>
              <a:buFont typeface="Arial" panose="020B0604020202020204" pitchFamily="34" charset="0"/>
              <a:buNone/>
              <a:tabLst/>
              <a:defRPr sz="2100">
                <a:solidFill>
                  <a:schemeClr val="accent6"/>
                </a:solidFill>
                <a:latin typeface="+mj-lt"/>
              </a:defRPr>
            </a:lvl1pPr>
            <a:lvl2pPr marL="457200" indent="0">
              <a:buNone/>
              <a:defRPr sz="2100">
                <a:latin typeface="+mj-lt"/>
              </a:defRPr>
            </a:lvl2pPr>
            <a:lvl3pPr marL="914400" indent="0">
              <a:buNone/>
              <a:defRPr sz="2100">
                <a:latin typeface="+mj-lt"/>
              </a:defRPr>
            </a:lvl3pPr>
            <a:lvl4pPr marL="1371600" indent="0">
              <a:buNone/>
              <a:defRPr sz="2100">
                <a:latin typeface="+mj-lt"/>
              </a:defRPr>
            </a:lvl4pPr>
            <a:lvl5pPr marL="1828800" indent="0">
              <a:buNone/>
              <a:defRPr sz="2100">
                <a:latin typeface="+mj-lt"/>
              </a:defRPr>
            </a:lvl5pPr>
          </a:lstStyle>
          <a:p>
            <a:pPr lvl="0"/>
            <a:r>
              <a:rPr lang="en-US"/>
              <a:t>You can put your slide’s sub-title (or strap line) over here. Make sure it’s concise and to the point. Also, do your best to not exceed two lines.</a:t>
            </a:r>
          </a:p>
        </p:txBody>
      </p:sp>
    </p:spTree>
    <p:extLst>
      <p:ext uri="{BB962C8B-B14F-4D97-AF65-F5344CB8AC3E}">
        <p14:creationId xmlns:p14="http://schemas.microsoft.com/office/powerpoint/2010/main" val="273903165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Content Placeholder – Right Commentary Box">
    <p:spTree>
      <p:nvGrpSpPr>
        <p:cNvPr id="1" name=""/>
        <p:cNvGrpSpPr/>
        <p:nvPr/>
      </p:nvGrpSpPr>
      <p:grpSpPr>
        <a:xfrm>
          <a:off x="0" y="0"/>
          <a:ext cx="0" cy="0"/>
          <a:chOff x="0" y="0"/>
          <a:chExt cx="0" cy="0"/>
        </a:xfrm>
      </p:grpSpPr>
      <p:sp>
        <p:nvSpPr>
          <p:cNvPr id="10" name="Content Placeholder 9">
            <a:extLst>
              <a:ext uri="{FF2B5EF4-FFF2-40B4-BE49-F238E27FC236}">
                <a16:creationId xmlns:a16="http://schemas.microsoft.com/office/drawing/2014/main" id="{04996E4A-DE6D-42BD-BB7B-03B57C742AC7}"/>
              </a:ext>
            </a:extLst>
          </p:cNvPr>
          <p:cNvSpPr>
            <a:spLocks noGrp="1"/>
          </p:cNvSpPr>
          <p:nvPr>
            <p:ph sz="quarter" idx="16" hasCustomPrompt="1"/>
          </p:nvPr>
        </p:nvSpPr>
        <p:spPr>
          <a:xfrm>
            <a:off x="304801" y="2085975"/>
            <a:ext cx="6335696" cy="3703318"/>
          </a:xfrm>
          <a:gradFill>
            <a:gsLst>
              <a:gs pos="0">
                <a:schemeClr val="accent5">
                  <a:lumMod val="20000"/>
                  <a:lumOff val="80000"/>
                </a:schemeClr>
              </a:gs>
              <a:gs pos="72000">
                <a:schemeClr val="accent5">
                  <a:lumMod val="40000"/>
                  <a:lumOff val="60000"/>
                </a:schemeClr>
              </a:gs>
            </a:gsLst>
            <a:lin ang="2700000" scaled="1"/>
          </a:gradFill>
        </p:spPr>
        <p:txBody>
          <a:bodyPr/>
          <a:lstStyle>
            <a:lvl1pPr marL="0" indent="0" algn="ctr">
              <a:buNone/>
              <a:defRPr/>
            </a:lvl1pPr>
          </a:lstStyle>
          <a:p>
            <a:pPr lvl="0"/>
            <a:r>
              <a:rPr lang="en-US"/>
              <a:t>Click on the icons below to bring in a table, chart, smart art graphic, picture, web element, or video!</a:t>
            </a:r>
          </a:p>
        </p:txBody>
      </p:sp>
      <p:sp>
        <p:nvSpPr>
          <p:cNvPr id="2" name="Title 1">
            <a:extLst>
              <a:ext uri="{FF2B5EF4-FFF2-40B4-BE49-F238E27FC236}">
                <a16:creationId xmlns:a16="http://schemas.microsoft.com/office/drawing/2014/main" id="{0BFE519F-1D34-453A-9D12-A881B3106CC6}"/>
              </a:ext>
            </a:extLst>
          </p:cNvPr>
          <p:cNvSpPr>
            <a:spLocks noGrp="1"/>
          </p:cNvSpPr>
          <p:nvPr>
            <p:ph type="title" hasCustomPrompt="1"/>
          </p:nvPr>
        </p:nvSpPr>
        <p:spPr>
          <a:xfrm>
            <a:off x="304800" y="172857"/>
            <a:ext cx="11582400" cy="701731"/>
          </a:xfrm>
        </p:spPr>
        <p:txBody>
          <a:bodyPr/>
          <a:lstStyle/>
          <a:p>
            <a:r>
              <a:rPr lang="en-US"/>
              <a:t>YOUR SLIDE’S TITLE GOES HERE</a:t>
            </a:r>
          </a:p>
        </p:txBody>
      </p:sp>
      <p:sp>
        <p:nvSpPr>
          <p:cNvPr id="4" name="Date Placeholder 3">
            <a:extLst>
              <a:ext uri="{FF2B5EF4-FFF2-40B4-BE49-F238E27FC236}">
                <a16:creationId xmlns:a16="http://schemas.microsoft.com/office/drawing/2014/main" id="{3546B341-0739-4A4B-A870-F350F235D3D7}"/>
              </a:ext>
            </a:extLst>
          </p:cNvPr>
          <p:cNvSpPr>
            <a:spLocks noGrp="1"/>
          </p:cNvSpPr>
          <p:nvPr>
            <p:ph type="dt" sz="half"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F7107CA3-86EC-47BA-B415-57A817695E29}" type="datetime1">
              <a:rPr kumimoji="0" lang="en-US" sz="1200" b="0" i="0" u="none" strike="noStrike" kern="1200" cap="none" spc="0" normalizeH="0" baseline="0" noProof="0" smtClean="0">
                <a:ln>
                  <a:noFill/>
                </a:ln>
                <a:solidFill>
                  <a:prstClr val="white"/>
                </a:solidFill>
                <a:effectLst/>
                <a:uLnTx/>
                <a:uFillTx/>
                <a:latin typeface="Franklin Gothic Book"/>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11/1/2021</a:t>
            </a:fld>
            <a:endParaRPr kumimoji="0" lang="en-US" sz="1200" b="0" i="0" u="none" strike="noStrike" kern="1200" cap="none" spc="0" normalizeH="0" baseline="0" noProof="0">
              <a:ln>
                <a:noFill/>
              </a:ln>
              <a:solidFill>
                <a:prstClr val="white"/>
              </a:solidFill>
              <a:effectLst/>
              <a:uLnTx/>
              <a:uFillTx/>
              <a:latin typeface="Franklin Gothic Book"/>
              <a:ea typeface="+mn-ea"/>
              <a:cs typeface="+mn-cs"/>
            </a:endParaRPr>
          </a:p>
        </p:txBody>
      </p:sp>
      <p:sp>
        <p:nvSpPr>
          <p:cNvPr id="5" name="Footer Placeholder 4">
            <a:extLst>
              <a:ext uri="{FF2B5EF4-FFF2-40B4-BE49-F238E27FC236}">
                <a16:creationId xmlns:a16="http://schemas.microsoft.com/office/drawing/2014/main" id="{1451F020-DF80-4E72-992F-41D29778C2EB}"/>
              </a:ext>
            </a:extLst>
          </p:cNvPr>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white"/>
                </a:solidFill>
                <a:effectLst/>
                <a:uLnTx/>
                <a:uFillTx/>
                <a:latin typeface="Franklin Gothic Book"/>
                <a:ea typeface="+mn-ea"/>
                <a:cs typeface="+mn-cs"/>
              </a:rPr>
              <a:t>Lorem ipsum dolor sit amet, consectetur adipiscing elit, sed do eiusmod tempor incididunt ut labore et dolore.</a:t>
            </a:r>
          </a:p>
        </p:txBody>
      </p:sp>
      <p:sp>
        <p:nvSpPr>
          <p:cNvPr id="6" name="Slide Number Placeholder 5">
            <a:extLst>
              <a:ext uri="{FF2B5EF4-FFF2-40B4-BE49-F238E27FC236}">
                <a16:creationId xmlns:a16="http://schemas.microsoft.com/office/drawing/2014/main" id="{EC06A8F3-E230-4772-BC90-5044FB7518C4}"/>
              </a:ext>
            </a:extLst>
          </p:cNvPr>
          <p:cNvSpPr>
            <a:spLocks noGrp="1"/>
          </p:cNvSpPr>
          <p:nvPr>
            <p:ph type="sldNum" sz="quarter" idx="12"/>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fld id="{F477D24C-55BC-4150-BC77-7526DE4131D6}" type="slidenum">
              <a:rPr kumimoji="0" lang="en-US" sz="1600" b="0" i="0" u="none" strike="noStrike" kern="1200" cap="none" spc="0" normalizeH="0" baseline="0" noProof="0" smtClean="0">
                <a:ln>
                  <a:noFill/>
                </a:ln>
                <a:solidFill>
                  <a:prstClr val="white"/>
                </a:solidFill>
                <a:effectLst/>
                <a:uLnTx/>
                <a:uFillTx/>
                <a:latin typeface="Franklin Gothic Book"/>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a:t>
            </a:fld>
            <a:endParaRPr kumimoji="0" lang="en-US" sz="1600" b="0" i="0" u="none" strike="noStrike" kern="1200" cap="none" spc="0" normalizeH="0" baseline="0" noProof="0">
              <a:ln>
                <a:noFill/>
              </a:ln>
              <a:solidFill>
                <a:prstClr val="white"/>
              </a:solidFill>
              <a:effectLst/>
              <a:uLnTx/>
              <a:uFillTx/>
              <a:latin typeface="Franklin Gothic Book"/>
              <a:ea typeface="+mn-ea"/>
              <a:cs typeface="+mn-cs"/>
            </a:endParaRPr>
          </a:p>
        </p:txBody>
      </p:sp>
      <p:sp>
        <p:nvSpPr>
          <p:cNvPr id="9" name="Text Placeholder 8">
            <a:extLst>
              <a:ext uri="{FF2B5EF4-FFF2-40B4-BE49-F238E27FC236}">
                <a16:creationId xmlns:a16="http://schemas.microsoft.com/office/drawing/2014/main" id="{50A8CA55-E1DC-4B08-9E74-256ECBEB3625}"/>
              </a:ext>
            </a:extLst>
          </p:cNvPr>
          <p:cNvSpPr>
            <a:spLocks noGrp="1"/>
          </p:cNvSpPr>
          <p:nvPr>
            <p:ph type="body" sz="quarter" idx="13" hasCustomPrompt="1"/>
          </p:nvPr>
        </p:nvSpPr>
        <p:spPr>
          <a:xfrm>
            <a:off x="304800" y="1031273"/>
            <a:ext cx="11582400" cy="850392"/>
          </a:xfrm>
        </p:spPr>
        <p:txBody>
          <a:bodyPr>
            <a:noAutofit/>
          </a:bodyPr>
          <a:lstStyle>
            <a:lvl1pPr marL="0" indent="0">
              <a:buNone/>
              <a:defRPr sz="2100">
                <a:solidFill>
                  <a:schemeClr val="accent6"/>
                </a:solidFill>
                <a:latin typeface="+mj-lt"/>
              </a:defRPr>
            </a:lvl1pPr>
            <a:lvl2pPr marL="457200" indent="0">
              <a:buNone/>
              <a:defRPr sz="2100">
                <a:latin typeface="+mj-lt"/>
              </a:defRPr>
            </a:lvl2pPr>
            <a:lvl3pPr marL="914400" indent="0">
              <a:buNone/>
              <a:defRPr sz="2100">
                <a:latin typeface="+mj-lt"/>
              </a:defRPr>
            </a:lvl3pPr>
            <a:lvl4pPr marL="1371600" indent="0">
              <a:buNone/>
              <a:defRPr sz="2100">
                <a:latin typeface="+mj-lt"/>
              </a:defRPr>
            </a:lvl4pPr>
            <a:lvl5pPr marL="1828800" indent="0">
              <a:buNone/>
              <a:defRPr sz="2100">
                <a:latin typeface="+mj-lt"/>
              </a:defRPr>
            </a:lvl5pPr>
          </a:lstStyle>
          <a:p>
            <a:pPr lvl="0"/>
            <a:r>
              <a:rPr lang="en-US"/>
              <a:t>You can put your slide’s sub-title (or strap line) over here. Make sure it’s concise and to the point. Also, do your best to not exceed two lines.</a:t>
            </a:r>
          </a:p>
        </p:txBody>
      </p:sp>
      <p:sp>
        <p:nvSpPr>
          <p:cNvPr id="7" name="Text Placeholder 6">
            <a:extLst>
              <a:ext uri="{FF2B5EF4-FFF2-40B4-BE49-F238E27FC236}">
                <a16:creationId xmlns:a16="http://schemas.microsoft.com/office/drawing/2014/main" id="{782DA860-E44E-4BDF-8956-F8CFA5C41734}"/>
              </a:ext>
            </a:extLst>
          </p:cNvPr>
          <p:cNvSpPr>
            <a:spLocks noGrp="1"/>
          </p:cNvSpPr>
          <p:nvPr>
            <p:ph type="body" sz="quarter" idx="17"/>
          </p:nvPr>
        </p:nvSpPr>
        <p:spPr>
          <a:xfrm>
            <a:off x="7149483" y="2261138"/>
            <a:ext cx="4533532" cy="3352992"/>
          </a:xfrm>
        </p:spPr>
        <p:txBody>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79315963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Content Placeholder – Left Commentary Box">
    <p:spTree>
      <p:nvGrpSpPr>
        <p:cNvPr id="1" name=""/>
        <p:cNvGrpSpPr/>
        <p:nvPr/>
      </p:nvGrpSpPr>
      <p:grpSpPr>
        <a:xfrm>
          <a:off x="0" y="0"/>
          <a:ext cx="0" cy="0"/>
          <a:chOff x="0" y="0"/>
          <a:chExt cx="0" cy="0"/>
        </a:xfrm>
      </p:grpSpPr>
      <p:sp>
        <p:nvSpPr>
          <p:cNvPr id="10" name="Content Placeholder 9">
            <a:extLst>
              <a:ext uri="{FF2B5EF4-FFF2-40B4-BE49-F238E27FC236}">
                <a16:creationId xmlns:a16="http://schemas.microsoft.com/office/drawing/2014/main" id="{04996E4A-DE6D-42BD-BB7B-03B57C742AC7}"/>
              </a:ext>
            </a:extLst>
          </p:cNvPr>
          <p:cNvSpPr>
            <a:spLocks noGrp="1"/>
          </p:cNvSpPr>
          <p:nvPr>
            <p:ph sz="quarter" idx="16" hasCustomPrompt="1"/>
          </p:nvPr>
        </p:nvSpPr>
        <p:spPr>
          <a:xfrm>
            <a:off x="5551504" y="2085975"/>
            <a:ext cx="6335696" cy="3703318"/>
          </a:xfrm>
          <a:gradFill>
            <a:gsLst>
              <a:gs pos="0">
                <a:schemeClr val="accent5">
                  <a:lumMod val="20000"/>
                  <a:lumOff val="80000"/>
                </a:schemeClr>
              </a:gs>
              <a:gs pos="72000">
                <a:schemeClr val="accent5">
                  <a:lumMod val="40000"/>
                  <a:lumOff val="60000"/>
                </a:schemeClr>
              </a:gs>
            </a:gsLst>
            <a:lin ang="2700000" scaled="1"/>
          </a:gradFill>
        </p:spPr>
        <p:txBody>
          <a:bodyPr/>
          <a:lstStyle>
            <a:lvl1pPr marL="0" indent="0" algn="ctr">
              <a:buNone/>
              <a:defRPr/>
            </a:lvl1pPr>
          </a:lstStyle>
          <a:p>
            <a:pPr lvl="0"/>
            <a:r>
              <a:rPr lang="en-US"/>
              <a:t>Click on the icons below to bring in a table, chart, smart art graphic, picture, web element, or video!</a:t>
            </a:r>
          </a:p>
        </p:txBody>
      </p:sp>
      <p:sp>
        <p:nvSpPr>
          <p:cNvPr id="2" name="Title 1">
            <a:extLst>
              <a:ext uri="{FF2B5EF4-FFF2-40B4-BE49-F238E27FC236}">
                <a16:creationId xmlns:a16="http://schemas.microsoft.com/office/drawing/2014/main" id="{0BFE519F-1D34-453A-9D12-A881B3106CC6}"/>
              </a:ext>
            </a:extLst>
          </p:cNvPr>
          <p:cNvSpPr>
            <a:spLocks noGrp="1"/>
          </p:cNvSpPr>
          <p:nvPr>
            <p:ph type="title" hasCustomPrompt="1"/>
          </p:nvPr>
        </p:nvSpPr>
        <p:spPr>
          <a:xfrm>
            <a:off x="304800" y="172857"/>
            <a:ext cx="11582400" cy="701731"/>
          </a:xfrm>
        </p:spPr>
        <p:txBody>
          <a:bodyPr/>
          <a:lstStyle/>
          <a:p>
            <a:r>
              <a:rPr lang="en-US"/>
              <a:t>YOUR SLIDE’S TITLE GOES HERE</a:t>
            </a:r>
          </a:p>
        </p:txBody>
      </p:sp>
      <p:sp>
        <p:nvSpPr>
          <p:cNvPr id="4" name="Date Placeholder 3">
            <a:extLst>
              <a:ext uri="{FF2B5EF4-FFF2-40B4-BE49-F238E27FC236}">
                <a16:creationId xmlns:a16="http://schemas.microsoft.com/office/drawing/2014/main" id="{3546B341-0739-4A4B-A870-F350F235D3D7}"/>
              </a:ext>
            </a:extLst>
          </p:cNvPr>
          <p:cNvSpPr>
            <a:spLocks noGrp="1"/>
          </p:cNvSpPr>
          <p:nvPr>
            <p:ph type="dt" sz="half"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F7107CA3-86EC-47BA-B415-57A817695E29}" type="datetime1">
              <a:rPr kumimoji="0" lang="en-US" sz="1200" b="0" i="0" u="none" strike="noStrike" kern="1200" cap="none" spc="0" normalizeH="0" baseline="0" noProof="0" smtClean="0">
                <a:ln>
                  <a:noFill/>
                </a:ln>
                <a:solidFill>
                  <a:prstClr val="white"/>
                </a:solidFill>
                <a:effectLst/>
                <a:uLnTx/>
                <a:uFillTx/>
                <a:latin typeface="Franklin Gothic Book"/>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11/1/2021</a:t>
            </a:fld>
            <a:endParaRPr kumimoji="0" lang="en-US" sz="1200" b="0" i="0" u="none" strike="noStrike" kern="1200" cap="none" spc="0" normalizeH="0" baseline="0" noProof="0">
              <a:ln>
                <a:noFill/>
              </a:ln>
              <a:solidFill>
                <a:prstClr val="white"/>
              </a:solidFill>
              <a:effectLst/>
              <a:uLnTx/>
              <a:uFillTx/>
              <a:latin typeface="Franklin Gothic Book"/>
              <a:ea typeface="+mn-ea"/>
              <a:cs typeface="+mn-cs"/>
            </a:endParaRPr>
          </a:p>
        </p:txBody>
      </p:sp>
      <p:sp>
        <p:nvSpPr>
          <p:cNvPr id="5" name="Footer Placeholder 4">
            <a:extLst>
              <a:ext uri="{FF2B5EF4-FFF2-40B4-BE49-F238E27FC236}">
                <a16:creationId xmlns:a16="http://schemas.microsoft.com/office/drawing/2014/main" id="{1451F020-DF80-4E72-992F-41D29778C2EB}"/>
              </a:ext>
            </a:extLst>
          </p:cNvPr>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white"/>
                </a:solidFill>
                <a:effectLst/>
                <a:uLnTx/>
                <a:uFillTx/>
                <a:latin typeface="Franklin Gothic Book"/>
                <a:ea typeface="+mn-ea"/>
                <a:cs typeface="+mn-cs"/>
              </a:rPr>
              <a:t>Lorem ipsum dolor sit amet, consectetur adipiscing elit, sed do eiusmod tempor incididunt ut labore et dolore.</a:t>
            </a:r>
          </a:p>
        </p:txBody>
      </p:sp>
      <p:sp>
        <p:nvSpPr>
          <p:cNvPr id="6" name="Slide Number Placeholder 5">
            <a:extLst>
              <a:ext uri="{FF2B5EF4-FFF2-40B4-BE49-F238E27FC236}">
                <a16:creationId xmlns:a16="http://schemas.microsoft.com/office/drawing/2014/main" id="{EC06A8F3-E230-4772-BC90-5044FB7518C4}"/>
              </a:ext>
            </a:extLst>
          </p:cNvPr>
          <p:cNvSpPr>
            <a:spLocks noGrp="1"/>
          </p:cNvSpPr>
          <p:nvPr>
            <p:ph type="sldNum" sz="quarter" idx="12"/>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fld id="{F477D24C-55BC-4150-BC77-7526DE4131D6}" type="slidenum">
              <a:rPr kumimoji="0" lang="en-US" sz="1600" b="0" i="0" u="none" strike="noStrike" kern="1200" cap="none" spc="0" normalizeH="0" baseline="0" noProof="0" smtClean="0">
                <a:ln>
                  <a:noFill/>
                </a:ln>
                <a:solidFill>
                  <a:prstClr val="white"/>
                </a:solidFill>
                <a:effectLst/>
                <a:uLnTx/>
                <a:uFillTx/>
                <a:latin typeface="Franklin Gothic Book"/>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a:t>
            </a:fld>
            <a:endParaRPr kumimoji="0" lang="en-US" sz="1600" b="0" i="0" u="none" strike="noStrike" kern="1200" cap="none" spc="0" normalizeH="0" baseline="0" noProof="0">
              <a:ln>
                <a:noFill/>
              </a:ln>
              <a:solidFill>
                <a:prstClr val="white"/>
              </a:solidFill>
              <a:effectLst/>
              <a:uLnTx/>
              <a:uFillTx/>
              <a:latin typeface="Franklin Gothic Book"/>
              <a:ea typeface="+mn-ea"/>
              <a:cs typeface="+mn-cs"/>
            </a:endParaRPr>
          </a:p>
        </p:txBody>
      </p:sp>
      <p:sp>
        <p:nvSpPr>
          <p:cNvPr id="9" name="Text Placeholder 8">
            <a:extLst>
              <a:ext uri="{FF2B5EF4-FFF2-40B4-BE49-F238E27FC236}">
                <a16:creationId xmlns:a16="http://schemas.microsoft.com/office/drawing/2014/main" id="{50A8CA55-E1DC-4B08-9E74-256ECBEB3625}"/>
              </a:ext>
            </a:extLst>
          </p:cNvPr>
          <p:cNvSpPr>
            <a:spLocks noGrp="1"/>
          </p:cNvSpPr>
          <p:nvPr>
            <p:ph type="body" sz="quarter" idx="13" hasCustomPrompt="1"/>
          </p:nvPr>
        </p:nvSpPr>
        <p:spPr>
          <a:xfrm>
            <a:off x="304800" y="1031273"/>
            <a:ext cx="11582400" cy="850392"/>
          </a:xfrm>
        </p:spPr>
        <p:txBody>
          <a:bodyPr>
            <a:noAutofit/>
          </a:bodyPr>
          <a:lstStyle>
            <a:lvl1pPr marL="0" indent="0">
              <a:buNone/>
              <a:defRPr sz="2100">
                <a:solidFill>
                  <a:schemeClr val="accent6"/>
                </a:solidFill>
                <a:latin typeface="+mj-lt"/>
              </a:defRPr>
            </a:lvl1pPr>
            <a:lvl2pPr marL="457200" indent="0">
              <a:buNone/>
              <a:defRPr sz="2100">
                <a:latin typeface="+mj-lt"/>
              </a:defRPr>
            </a:lvl2pPr>
            <a:lvl3pPr marL="914400" indent="0">
              <a:buNone/>
              <a:defRPr sz="2100">
                <a:latin typeface="+mj-lt"/>
              </a:defRPr>
            </a:lvl3pPr>
            <a:lvl4pPr marL="1371600" indent="0">
              <a:buNone/>
              <a:defRPr sz="2100">
                <a:latin typeface="+mj-lt"/>
              </a:defRPr>
            </a:lvl4pPr>
            <a:lvl5pPr marL="1828800" indent="0">
              <a:buNone/>
              <a:defRPr sz="2100">
                <a:latin typeface="+mj-lt"/>
              </a:defRPr>
            </a:lvl5pPr>
          </a:lstStyle>
          <a:p>
            <a:pPr lvl="0"/>
            <a:r>
              <a:rPr lang="en-US"/>
              <a:t>You can put your slide’s sub-title (or strap line) over here. Make sure it’s concise and to the point. Also, do your best to not exceed two lines.</a:t>
            </a:r>
          </a:p>
        </p:txBody>
      </p:sp>
      <p:sp>
        <p:nvSpPr>
          <p:cNvPr id="7" name="Text Placeholder 6">
            <a:extLst>
              <a:ext uri="{FF2B5EF4-FFF2-40B4-BE49-F238E27FC236}">
                <a16:creationId xmlns:a16="http://schemas.microsoft.com/office/drawing/2014/main" id="{782DA860-E44E-4BDF-8956-F8CFA5C41734}"/>
              </a:ext>
            </a:extLst>
          </p:cNvPr>
          <p:cNvSpPr>
            <a:spLocks noGrp="1"/>
          </p:cNvSpPr>
          <p:nvPr>
            <p:ph type="body" sz="quarter" idx="17"/>
          </p:nvPr>
        </p:nvSpPr>
        <p:spPr>
          <a:xfrm>
            <a:off x="476320" y="2261138"/>
            <a:ext cx="4533532" cy="3352992"/>
          </a:xfrm>
        </p:spPr>
        <p:txBody>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927689758"/>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Three Topics and Right Image">
    <p:spTree>
      <p:nvGrpSpPr>
        <p:cNvPr id="1" name=""/>
        <p:cNvGrpSpPr/>
        <p:nvPr/>
      </p:nvGrpSpPr>
      <p:grpSpPr>
        <a:xfrm>
          <a:off x="0" y="0"/>
          <a:ext cx="0" cy="0"/>
          <a:chOff x="0" y="0"/>
          <a:chExt cx="0" cy="0"/>
        </a:xfrm>
      </p:grpSpPr>
      <p:sp>
        <p:nvSpPr>
          <p:cNvPr id="10" name="Content Placeholder 9">
            <a:extLst>
              <a:ext uri="{FF2B5EF4-FFF2-40B4-BE49-F238E27FC236}">
                <a16:creationId xmlns:a16="http://schemas.microsoft.com/office/drawing/2014/main" id="{04996E4A-DE6D-42BD-BB7B-03B57C742AC7}"/>
              </a:ext>
            </a:extLst>
          </p:cNvPr>
          <p:cNvSpPr>
            <a:spLocks noGrp="1"/>
          </p:cNvSpPr>
          <p:nvPr>
            <p:ph sz="quarter" idx="16" hasCustomPrompt="1"/>
          </p:nvPr>
        </p:nvSpPr>
        <p:spPr>
          <a:xfrm>
            <a:off x="7608162" y="2085975"/>
            <a:ext cx="4279037" cy="3703318"/>
          </a:xfrm>
          <a:gradFill>
            <a:gsLst>
              <a:gs pos="0">
                <a:schemeClr val="accent5">
                  <a:lumMod val="20000"/>
                  <a:lumOff val="80000"/>
                </a:schemeClr>
              </a:gs>
              <a:gs pos="72000">
                <a:schemeClr val="accent5">
                  <a:lumMod val="40000"/>
                  <a:lumOff val="60000"/>
                </a:schemeClr>
              </a:gs>
            </a:gsLst>
            <a:lin ang="2700000" scaled="1"/>
          </a:gradFill>
        </p:spPr>
        <p:txBody>
          <a:bodyPr/>
          <a:lstStyle>
            <a:lvl1pPr marL="0" indent="0" algn="ctr">
              <a:buNone/>
              <a:defRPr/>
            </a:lvl1pPr>
          </a:lstStyle>
          <a:p>
            <a:pPr lvl="0"/>
            <a:r>
              <a:rPr lang="en-US"/>
              <a:t>Click on the icons below to bring in a table, chart, smart art graphic, picture, web element, or video!</a:t>
            </a:r>
          </a:p>
        </p:txBody>
      </p:sp>
      <p:sp>
        <p:nvSpPr>
          <p:cNvPr id="2" name="Title 1">
            <a:extLst>
              <a:ext uri="{FF2B5EF4-FFF2-40B4-BE49-F238E27FC236}">
                <a16:creationId xmlns:a16="http://schemas.microsoft.com/office/drawing/2014/main" id="{0BFE519F-1D34-453A-9D12-A881B3106CC6}"/>
              </a:ext>
            </a:extLst>
          </p:cNvPr>
          <p:cNvSpPr>
            <a:spLocks noGrp="1"/>
          </p:cNvSpPr>
          <p:nvPr>
            <p:ph type="title" hasCustomPrompt="1"/>
          </p:nvPr>
        </p:nvSpPr>
        <p:spPr>
          <a:xfrm>
            <a:off x="304800" y="172857"/>
            <a:ext cx="11582400" cy="701731"/>
          </a:xfrm>
        </p:spPr>
        <p:txBody>
          <a:bodyPr/>
          <a:lstStyle/>
          <a:p>
            <a:r>
              <a:rPr lang="en-US"/>
              <a:t>YOUR SLIDE’S TITLE GOES HERE</a:t>
            </a:r>
          </a:p>
        </p:txBody>
      </p:sp>
      <p:sp>
        <p:nvSpPr>
          <p:cNvPr id="4" name="Date Placeholder 3">
            <a:extLst>
              <a:ext uri="{FF2B5EF4-FFF2-40B4-BE49-F238E27FC236}">
                <a16:creationId xmlns:a16="http://schemas.microsoft.com/office/drawing/2014/main" id="{3546B341-0739-4A4B-A870-F350F235D3D7}"/>
              </a:ext>
            </a:extLst>
          </p:cNvPr>
          <p:cNvSpPr>
            <a:spLocks noGrp="1"/>
          </p:cNvSpPr>
          <p:nvPr>
            <p:ph type="dt" sz="half"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F7107CA3-86EC-47BA-B415-57A817695E29}" type="datetime1">
              <a:rPr kumimoji="0" lang="en-US" sz="1200" b="0" i="0" u="none" strike="noStrike" kern="1200" cap="none" spc="0" normalizeH="0" baseline="0" noProof="0" smtClean="0">
                <a:ln>
                  <a:noFill/>
                </a:ln>
                <a:solidFill>
                  <a:prstClr val="white"/>
                </a:solidFill>
                <a:effectLst/>
                <a:uLnTx/>
                <a:uFillTx/>
                <a:latin typeface="Franklin Gothic Book"/>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11/1/2021</a:t>
            </a:fld>
            <a:endParaRPr kumimoji="0" lang="en-US" sz="1200" b="0" i="0" u="none" strike="noStrike" kern="1200" cap="none" spc="0" normalizeH="0" baseline="0" noProof="0">
              <a:ln>
                <a:noFill/>
              </a:ln>
              <a:solidFill>
                <a:prstClr val="white"/>
              </a:solidFill>
              <a:effectLst/>
              <a:uLnTx/>
              <a:uFillTx/>
              <a:latin typeface="Franklin Gothic Book"/>
              <a:ea typeface="+mn-ea"/>
              <a:cs typeface="+mn-cs"/>
            </a:endParaRPr>
          </a:p>
        </p:txBody>
      </p:sp>
      <p:sp>
        <p:nvSpPr>
          <p:cNvPr id="5" name="Footer Placeholder 4">
            <a:extLst>
              <a:ext uri="{FF2B5EF4-FFF2-40B4-BE49-F238E27FC236}">
                <a16:creationId xmlns:a16="http://schemas.microsoft.com/office/drawing/2014/main" id="{1451F020-DF80-4E72-992F-41D29778C2EB}"/>
              </a:ext>
            </a:extLst>
          </p:cNvPr>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white"/>
                </a:solidFill>
                <a:effectLst/>
                <a:uLnTx/>
                <a:uFillTx/>
                <a:latin typeface="Franklin Gothic Book"/>
                <a:ea typeface="+mn-ea"/>
                <a:cs typeface="+mn-cs"/>
              </a:rPr>
              <a:t>Lorem ipsum dolor sit amet, consectetur adipiscing elit, sed do eiusmod tempor incididunt ut labore et dolore.</a:t>
            </a:r>
          </a:p>
        </p:txBody>
      </p:sp>
      <p:sp>
        <p:nvSpPr>
          <p:cNvPr id="6" name="Slide Number Placeholder 5">
            <a:extLst>
              <a:ext uri="{FF2B5EF4-FFF2-40B4-BE49-F238E27FC236}">
                <a16:creationId xmlns:a16="http://schemas.microsoft.com/office/drawing/2014/main" id="{EC06A8F3-E230-4772-BC90-5044FB7518C4}"/>
              </a:ext>
            </a:extLst>
          </p:cNvPr>
          <p:cNvSpPr>
            <a:spLocks noGrp="1"/>
          </p:cNvSpPr>
          <p:nvPr>
            <p:ph type="sldNum" sz="quarter" idx="12"/>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fld id="{F477D24C-55BC-4150-BC77-7526DE4131D6}" type="slidenum">
              <a:rPr kumimoji="0" lang="en-US" sz="1600" b="0" i="0" u="none" strike="noStrike" kern="1200" cap="none" spc="0" normalizeH="0" baseline="0" noProof="0" smtClean="0">
                <a:ln>
                  <a:noFill/>
                </a:ln>
                <a:solidFill>
                  <a:prstClr val="white"/>
                </a:solidFill>
                <a:effectLst/>
                <a:uLnTx/>
                <a:uFillTx/>
                <a:latin typeface="Franklin Gothic Book"/>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a:t>
            </a:fld>
            <a:endParaRPr kumimoji="0" lang="en-US" sz="1600" b="0" i="0" u="none" strike="noStrike" kern="1200" cap="none" spc="0" normalizeH="0" baseline="0" noProof="0">
              <a:ln>
                <a:noFill/>
              </a:ln>
              <a:solidFill>
                <a:prstClr val="white"/>
              </a:solidFill>
              <a:effectLst/>
              <a:uLnTx/>
              <a:uFillTx/>
              <a:latin typeface="Franklin Gothic Book"/>
              <a:ea typeface="+mn-ea"/>
              <a:cs typeface="+mn-cs"/>
            </a:endParaRPr>
          </a:p>
        </p:txBody>
      </p:sp>
      <p:sp>
        <p:nvSpPr>
          <p:cNvPr id="9" name="Text Placeholder 8">
            <a:extLst>
              <a:ext uri="{FF2B5EF4-FFF2-40B4-BE49-F238E27FC236}">
                <a16:creationId xmlns:a16="http://schemas.microsoft.com/office/drawing/2014/main" id="{50A8CA55-E1DC-4B08-9E74-256ECBEB3625}"/>
              </a:ext>
            </a:extLst>
          </p:cNvPr>
          <p:cNvSpPr>
            <a:spLocks noGrp="1"/>
          </p:cNvSpPr>
          <p:nvPr>
            <p:ph type="body" sz="quarter" idx="13" hasCustomPrompt="1"/>
          </p:nvPr>
        </p:nvSpPr>
        <p:spPr>
          <a:xfrm>
            <a:off x="304800" y="1031273"/>
            <a:ext cx="11582400" cy="850392"/>
          </a:xfrm>
        </p:spPr>
        <p:txBody>
          <a:bodyPr>
            <a:noAutofit/>
          </a:bodyPr>
          <a:lstStyle>
            <a:lvl1pPr marL="0" indent="0">
              <a:buNone/>
              <a:defRPr sz="2100">
                <a:solidFill>
                  <a:schemeClr val="accent6"/>
                </a:solidFill>
                <a:latin typeface="+mj-lt"/>
              </a:defRPr>
            </a:lvl1pPr>
            <a:lvl2pPr marL="457200" indent="0">
              <a:buNone/>
              <a:defRPr sz="2100">
                <a:latin typeface="+mj-lt"/>
              </a:defRPr>
            </a:lvl2pPr>
            <a:lvl3pPr marL="914400" indent="0">
              <a:buNone/>
              <a:defRPr sz="2100">
                <a:latin typeface="+mj-lt"/>
              </a:defRPr>
            </a:lvl3pPr>
            <a:lvl4pPr marL="1371600" indent="0">
              <a:buNone/>
              <a:defRPr sz="2100">
                <a:latin typeface="+mj-lt"/>
              </a:defRPr>
            </a:lvl4pPr>
            <a:lvl5pPr marL="1828800" indent="0">
              <a:buNone/>
              <a:defRPr sz="2100">
                <a:latin typeface="+mj-lt"/>
              </a:defRPr>
            </a:lvl5pPr>
          </a:lstStyle>
          <a:p>
            <a:pPr lvl="0"/>
            <a:r>
              <a:rPr lang="en-US"/>
              <a:t>You can put your slide’s sub-title (or strap line) over here. Make sure it’s concise and to the point. Also, do your best to not exceed two lines.</a:t>
            </a:r>
          </a:p>
        </p:txBody>
      </p:sp>
    </p:spTree>
    <p:extLst>
      <p:ext uri="{BB962C8B-B14F-4D97-AF65-F5344CB8AC3E}">
        <p14:creationId xmlns:p14="http://schemas.microsoft.com/office/powerpoint/2010/main" val="2038760148"/>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Big Image Top Center 1">
    <p:spTree>
      <p:nvGrpSpPr>
        <p:cNvPr id="1" name=""/>
        <p:cNvGrpSpPr/>
        <p:nvPr/>
      </p:nvGrpSpPr>
      <p:grpSpPr>
        <a:xfrm>
          <a:off x="0" y="0"/>
          <a:ext cx="0" cy="0"/>
          <a:chOff x="0" y="0"/>
          <a:chExt cx="0" cy="0"/>
        </a:xfrm>
      </p:grpSpPr>
      <p:sp>
        <p:nvSpPr>
          <p:cNvPr id="7" name="Picture Placeholder 6">
            <a:extLst>
              <a:ext uri="{FF2B5EF4-FFF2-40B4-BE49-F238E27FC236}">
                <a16:creationId xmlns:a16="http://schemas.microsoft.com/office/drawing/2014/main" id="{D42F6829-FC2D-4E7E-9A17-6A186DAE53A0}"/>
              </a:ext>
            </a:extLst>
          </p:cNvPr>
          <p:cNvSpPr>
            <a:spLocks noGrp="1"/>
          </p:cNvSpPr>
          <p:nvPr>
            <p:ph type="pic" sz="quarter" idx="15"/>
          </p:nvPr>
        </p:nvSpPr>
        <p:spPr>
          <a:xfrm>
            <a:off x="0" y="0"/>
            <a:ext cx="12192000" cy="4119239"/>
          </a:xfrm>
          <a:gradFill flip="none" rotWithShape="1">
            <a:gsLst>
              <a:gs pos="0">
                <a:schemeClr val="accent5">
                  <a:lumMod val="20000"/>
                  <a:lumOff val="80000"/>
                </a:schemeClr>
              </a:gs>
              <a:gs pos="72000">
                <a:schemeClr val="accent5">
                  <a:lumMod val="40000"/>
                  <a:lumOff val="60000"/>
                </a:schemeClr>
              </a:gs>
            </a:gsLst>
            <a:lin ang="2700000" scaled="1"/>
            <a:tileRect/>
          </a:gradFill>
          <a:ln>
            <a:noFill/>
          </a:ln>
        </p:spPr>
        <p:txBody>
          <a:bodyPr vert="horz" lIns="91440" tIns="45720" rIns="91440" bIns="45720" rtlCol="0" anchor="ctr">
            <a:noAutofit/>
          </a:bodyPr>
          <a:lstStyle>
            <a:lvl1pPr marL="0" indent="0" algn="ctr">
              <a:buFont typeface="Arial" panose="020B0604020202020204" pitchFamily="34" charset="0"/>
              <a:buNone/>
              <a:defRPr lang="en-US"/>
            </a:lvl1pPr>
          </a:lstStyle>
          <a:p>
            <a:pPr marL="228600" lvl="0" indent="-228600" algn="ctr"/>
            <a:endParaRPr lang="en-US"/>
          </a:p>
        </p:txBody>
      </p:sp>
      <p:sp>
        <p:nvSpPr>
          <p:cNvPr id="2" name="Title 1">
            <a:extLst>
              <a:ext uri="{FF2B5EF4-FFF2-40B4-BE49-F238E27FC236}">
                <a16:creationId xmlns:a16="http://schemas.microsoft.com/office/drawing/2014/main" id="{0BFE519F-1D34-453A-9D12-A881B3106CC6}"/>
              </a:ext>
            </a:extLst>
          </p:cNvPr>
          <p:cNvSpPr>
            <a:spLocks noGrp="1"/>
          </p:cNvSpPr>
          <p:nvPr>
            <p:ph type="title" hasCustomPrompt="1"/>
          </p:nvPr>
        </p:nvSpPr>
        <p:spPr>
          <a:xfrm>
            <a:off x="304800" y="1299556"/>
            <a:ext cx="11582400" cy="701731"/>
          </a:xfrm>
        </p:spPr>
        <p:txBody>
          <a:bodyPr/>
          <a:lstStyle>
            <a:lvl1pPr algn="ctr">
              <a:defRPr>
                <a:solidFill>
                  <a:schemeClr val="bg1"/>
                </a:solidFill>
              </a:defRPr>
            </a:lvl1pPr>
          </a:lstStyle>
          <a:p>
            <a:r>
              <a:rPr lang="en-US"/>
              <a:t>YOUR SLIDE’S TITLE GOES HERE</a:t>
            </a:r>
          </a:p>
        </p:txBody>
      </p:sp>
      <p:sp>
        <p:nvSpPr>
          <p:cNvPr id="4" name="Date Placeholder 3">
            <a:extLst>
              <a:ext uri="{FF2B5EF4-FFF2-40B4-BE49-F238E27FC236}">
                <a16:creationId xmlns:a16="http://schemas.microsoft.com/office/drawing/2014/main" id="{3546B341-0739-4A4B-A870-F350F235D3D7}"/>
              </a:ext>
            </a:extLst>
          </p:cNvPr>
          <p:cNvSpPr>
            <a:spLocks noGrp="1"/>
          </p:cNvSpPr>
          <p:nvPr>
            <p:ph type="dt" sz="half"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F7107CA3-86EC-47BA-B415-57A817695E29}" type="datetime1">
              <a:rPr kumimoji="0" lang="en-US" sz="1200" b="0" i="0" u="none" strike="noStrike" kern="1200" cap="none" spc="0" normalizeH="0" baseline="0" noProof="0" smtClean="0">
                <a:ln>
                  <a:noFill/>
                </a:ln>
                <a:solidFill>
                  <a:prstClr val="white"/>
                </a:solidFill>
                <a:effectLst/>
                <a:uLnTx/>
                <a:uFillTx/>
                <a:latin typeface="Franklin Gothic Book"/>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11/1/2021</a:t>
            </a:fld>
            <a:endParaRPr kumimoji="0" lang="en-US" sz="1200" b="0" i="0" u="none" strike="noStrike" kern="1200" cap="none" spc="0" normalizeH="0" baseline="0" noProof="0">
              <a:ln>
                <a:noFill/>
              </a:ln>
              <a:solidFill>
                <a:prstClr val="white"/>
              </a:solidFill>
              <a:effectLst/>
              <a:uLnTx/>
              <a:uFillTx/>
              <a:latin typeface="Franklin Gothic Book"/>
              <a:ea typeface="+mn-ea"/>
              <a:cs typeface="+mn-cs"/>
            </a:endParaRPr>
          </a:p>
        </p:txBody>
      </p:sp>
      <p:sp>
        <p:nvSpPr>
          <p:cNvPr id="5" name="Footer Placeholder 4">
            <a:extLst>
              <a:ext uri="{FF2B5EF4-FFF2-40B4-BE49-F238E27FC236}">
                <a16:creationId xmlns:a16="http://schemas.microsoft.com/office/drawing/2014/main" id="{1451F020-DF80-4E72-992F-41D29778C2EB}"/>
              </a:ext>
            </a:extLst>
          </p:cNvPr>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white"/>
                </a:solidFill>
                <a:effectLst/>
                <a:uLnTx/>
                <a:uFillTx/>
                <a:latin typeface="Franklin Gothic Book"/>
                <a:ea typeface="+mn-ea"/>
                <a:cs typeface="+mn-cs"/>
              </a:rPr>
              <a:t>Lorem ipsum dolor sit amet, consectetur adipiscing elit, sed do eiusmod tempor incididunt ut labore et dolore.</a:t>
            </a:r>
          </a:p>
        </p:txBody>
      </p:sp>
      <p:sp>
        <p:nvSpPr>
          <p:cNvPr id="6" name="Slide Number Placeholder 5">
            <a:extLst>
              <a:ext uri="{FF2B5EF4-FFF2-40B4-BE49-F238E27FC236}">
                <a16:creationId xmlns:a16="http://schemas.microsoft.com/office/drawing/2014/main" id="{EC06A8F3-E230-4772-BC90-5044FB7518C4}"/>
              </a:ext>
            </a:extLst>
          </p:cNvPr>
          <p:cNvSpPr>
            <a:spLocks noGrp="1"/>
          </p:cNvSpPr>
          <p:nvPr>
            <p:ph type="sldNum" sz="quarter" idx="12"/>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fld id="{F477D24C-55BC-4150-BC77-7526DE4131D6}" type="slidenum">
              <a:rPr kumimoji="0" lang="en-US" sz="1600" b="0" i="0" u="none" strike="noStrike" kern="1200" cap="none" spc="0" normalizeH="0" baseline="0" noProof="0" smtClean="0">
                <a:ln>
                  <a:noFill/>
                </a:ln>
                <a:solidFill>
                  <a:prstClr val="white"/>
                </a:solidFill>
                <a:effectLst/>
                <a:uLnTx/>
                <a:uFillTx/>
                <a:latin typeface="Franklin Gothic Book"/>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a:t>
            </a:fld>
            <a:endParaRPr kumimoji="0" lang="en-US" sz="1600" b="0" i="0" u="none" strike="noStrike" kern="1200" cap="none" spc="0" normalizeH="0" baseline="0" noProof="0">
              <a:ln>
                <a:noFill/>
              </a:ln>
              <a:solidFill>
                <a:prstClr val="white"/>
              </a:solidFill>
              <a:effectLst/>
              <a:uLnTx/>
              <a:uFillTx/>
              <a:latin typeface="Franklin Gothic Book"/>
              <a:ea typeface="+mn-ea"/>
              <a:cs typeface="+mn-cs"/>
            </a:endParaRPr>
          </a:p>
        </p:txBody>
      </p:sp>
      <p:sp>
        <p:nvSpPr>
          <p:cNvPr id="9" name="Text Placeholder 8">
            <a:extLst>
              <a:ext uri="{FF2B5EF4-FFF2-40B4-BE49-F238E27FC236}">
                <a16:creationId xmlns:a16="http://schemas.microsoft.com/office/drawing/2014/main" id="{50A8CA55-E1DC-4B08-9E74-256ECBEB3625}"/>
              </a:ext>
            </a:extLst>
          </p:cNvPr>
          <p:cNvSpPr>
            <a:spLocks noGrp="1"/>
          </p:cNvSpPr>
          <p:nvPr>
            <p:ph type="body" sz="quarter" idx="13" hasCustomPrompt="1"/>
          </p:nvPr>
        </p:nvSpPr>
        <p:spPr>
          <a:xfrm>
            <a:off x="1307101" y="2157972"/>
            <a:ext cx="9574750" cy="850392"/>
          </a:xfrm>
        </p:spPr>
        <p:txBody>
          <a:bodyPr>
            <a:noAutofit/>
          </a:bodyPr>
          <a:lstStyle>
            <a:lvl1pPr marL="0" indent="0" algn="ctr">
              <a:buNone/>
              <a:defRPr sz="2100">
                <a:solidFill>
                  <a:schemeClr val="bg1"/>
                </a:solidFill>
                <a:latin typeface="+mj-lt"/>
              </a:defRPr>
            </a:lvl1pPr>
            <a:lvl2pPr marL="457200" indent="0">
              <a:buNone/>
              <a:defRPr sz="2100">
                <a:latin typeface="+mj-lt"/>
              </a:defRPr>
            </a:lvl2pPr>
            <a:lvl3pPr marL="914400" indent="0">
              <a:buNone/>
              <a:defRPr sz="2100">
                <a:latin typeface="+mj-lt"/>
              </a:defRPr>
            </a:lvl3pPr>
            <a:lvl4pPr marL="1371600" indent="0">
              <a:buNone/>
              <a:defRPr sz="2100">
                <a:latin typeface="+mj-lt"/>
              </a:defRPr>
            </a:lvl4pPr>
            <a:lvl5pPr marL="1828800" indent="0">
              <a:buNone/>
              <a:defRPr sz="2100">
                <a:latin typeface="+mj-lt"/>
              </a:defRPr>
            </a:lvl5pPr>
          </a:lstStyle>
          <a:p>
            <a:pPr lvl="0"/>
            <a:r>
              <a:rPr lang="en-US"/>
              <a:t>You can put your slide’s sub-title (or strap line) over here. Make sure it’s concise and to the point. Also, do your best to not exceed two lines.</a:t>
            </a:r>
          </a:p>
        </p:txBody>
      </p:sp>
      <p:sp>
        <p:nvSpPr>
          <p:cNvPr id="8" name="Text Placeholder 7">
            <a:extLst>
              <a:ext uri="{FF2B5EF4-FFF2-40B4-BE49-F238E27FC236}">
                <a16:creationId xmlns:a16="http://schemas.microsoft.com/office/drawing/2014/main" id="{51E94711-1222-4A37-8026-D8C0D6ED4201}"/>
              </a:ext>
            </a:extLst>
          </p:cNvPr>
          <p:cNvSpPr>
            <a:spLocks noGrp="1"/>
          </p:cNvSpPr>
          <p:nvPr>
            <p:ph type="body" sz="quarter" idx="14"/>
          </p:nvPr>
        </p:nvSpPr>
        <p:spPr>
          <a:xfrm>
            <a:off x="301752" y="4456590"/>
            <a:ext cx="11585448" cy="1334608"/>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423178536"/>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Big Image Top Center 2">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A66B9E84-EAB5-4256-B0FC-EBDD2DE11CAA}"/>
              </a:ext>
            </a:extLst>
          </p:cNvPr>
          <p:cNvSpPr/>
          <p:nvPr userDrawn="1"/>
        </p:nvSpPr>
        <p:spPr>
          <a:xfrm>
            <a:off x="0" y="0"/>
            <a:ext cx="12192000" cy="2476500"/>
          </a:xfrm>
          <a:prstGeom prst="rect">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23000"/>
              </a:lnSpc>
              <a:spcBef>
                <a:spcPts val="600"/>
              </a:spcBef>
              <a:spcAft>
                <a:spcPts val="600"/>
              </a:spcAft>
              <a:buClrTx/>
              <a:buSzTx/>
              <a:buFontTx/>
              <a:buNone/>
              <a:tabLst/>
              <a:defRPr/>
            </a:pPr>
            <a:endParaRPr kumimoji="0" lang="en-US" sz="1600" b="0" i="0" u="none" strike="noStrike" kern="1200" cap="none" spc="0" normalizeH="0" baseline="0" noProof="0">
              <a:ln>
                <a:noFill/>
              </a:ln>
              <a:solidFill>
                <a:prstClr val="white"/>
              </a:solidFill>
              <a:effectLst/>
              <a:uLnTx/>
              <a:uFillTx/>
              <a:latin typeface="Franklin Gothic Book"/>
              <a:ea typeface="+mn-ea"/>
              <a:cs typeface="+mn-cs"/>
            </a:endParaRPr>
          </a:p>
        </p:txBody>
      </p:sp>
      <p:sp>
        <p:nvSpPr>
          <p:cNvPr id="7" name="Picture Placeholder 6">
            <a:extLst>
              <a:ext uri="{FF2B5EF4-FFF2-40B4-BE49-F238E27FC236}">
                <a16:creationId xmlns:a16="http://schemas.microsoft.com/office/drawing/2014/main" id="{D42F6829-FC2D-4E7E-9A17-6A186DAE53A0}"/>
              </a:ext>
            </a:extLst>
          </p:cNvPr>
          <p:cNvSpPr>
            <a:spLocks noGrp="1"/>
          </p:cNvSpPr>
          <p:nvPr>
            <p:ph type="pic" sz="quarter" idx="15"/>
          </p:nvPr>
        </p:nvSpPr>
        <p:spPr>
          <a:xfrm>
            <a:off x="695325" y="762000"/>
            <a:ext cx="10801350" cy="3357239"/>
          </a:xfrm>
          <a:gradFill flip="none" rotWithShape="1">
            <a:gsLst>
              <a:gs pos="0">
                <a:schemeClr val="accent5">
                  <a:lumMod val="20000"/>
                  <a:lumOff val="80000"/>
                </a:schemeClr>
              </a:gs>
              <a:gs pos="72000">
                <a:schemeClr val="accent5">
                  <a:lumMod val="40000"/>
                  <a:lumOff val="60000"/>
                </a:schemeClr>
              </a:gs>
            </a:gsLst>
            <a:lin ang="2700000" scaled="1"/>
            <a:tileRect/>
          </a:gradFill>
          <a:ln>
            <a:noFill/>
          </a:ln>
        </p:spPr>
        <p:txBody>
          <a:bodyPr vert="horz" lIns="91440" tIns="45720" rIns="91440" bIns="45720" rtlCol="0" anchor="ctr">
            <a:noAutofit/>
          </a:bodyPr>
          <a:lstStyle>
            <a:lvl1pPr marL="0" indent="0" algn="ctr">
              <a:buFont typeface="Arial" panose="020B0604020202020204" pitchFamily="34" charset="0"/>
              <a:buNone/>
              <a:defRPr lang="en-US"/>
            </a:lvl1pPr>
          </a:lstStyle>
          <a:p>
            <a:pPr marL="228600" lvl="0" indent="-228600" algn="ctr"/>
            <a:endParaRPr lang="en-US"/>
          </a:p>
        </p:txBody>
      </p:sp>
      <p:sp>
        <p:nvSpPr>
          <p:cNvPr id="4" name="Date Placeholder 3">
            <a:extLst>
              <a:ext uri="{FF2B5EF4-FFF2-40B4-BE49-F238E27FC236}">
                <a16:creationId xmlns:a16="http://schemas.microsoft.com/office/drawing/2014/main" id="{3546B341-0739-4A4B-A870-F350F235D3D7}"/>
              </a:ext>
            </a:extLst>
          </p:cNvPr>
          <p:cNvSpPr>
            <a:spLocks noGrp="1"/>
          </p:cNvSpPr>
          <p:nvPr>
            <p:ph type="dt" sz="half"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F7107CA3-86EC-47BA-B415-57A817695E29}" type="datetime1">
              <a:rPr kumimoji="0" lang="en-US" sz="1200" b="0" i="0" u="none" strike="noStrike" kern="1200" cap="none" spc="0" normalizeH="0" baseline="0" noProof="0" smtClean="0">
                <a:ln>
                  <a:noFill/>
                </a:ln>
                <a:solidFill>
                  <a:prstClr val="white"/>
                </a:solidFill>
                <a:effectLst/>
                <a:uLnTx/>
                <a:uFillTx/>
                <a:latin typeface="Franklin Gothic Book"/>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11/1/2021</a:t>
            </a:fld>
            <a:endParaRPr kumimoji="0" lang="en-US" sz="1200" b="0" i="0" u="none" strike="noStrike" kern="1200" cap="none" spc="0" normalizeH="0" baseline="0" noProof="0">
              <a:ln>
                <a:noFill/>
              </a:ln>
              <a:solidFill>
                <a:prstClr val="white"/>
              </a:solidFill>
              <a:effectLst/>
              <a:uLnTx/>
              <a:uFillTx/>
              <a:latin typeface="Franklin Gothic Book"/>
              <a:ea typeface="+mn-ea"/>
              <a:cs typeface="+mn-cs"/>
            </a:endParaRPr>
          </a:p>
        </p:txBody>
      </p:sp>
      <p:sp>
        <p:nvSpPr>
          <p:cNvPr id="5" name="Footer Placeholder 4">
            <a:extLst>
              <a:ext uri="{FF2B5EF4-FFF2-40B4-BE49-F238E27FC236}">
                <a16:creationId xmlns:a16="http://schemas.microsoft.com/office/drawing/2014/main" id="{1451F020-DF80-4E72-992F-41D29778C2EB}"/>
              </a:ext>
            </a:extLst>
          </p:cNvPr>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white"/>
                </a:solidFill>
                <a:effectLst/>
                <a:uLnTx/>
                <a:uFillTx/>
                <a:latin typeface="Franklin Gothic Book"/>
                <a:ea typeface="+mn-ea"/>
                <a:cs typeface="+mn-cs"/>
              </a:rPr>
              <a:t>Lorem ipsum dolor sit amet, consectetur adipiscing elit, sed do eiusmod tempor incididunt ut labore et dolore.</a:t>
            </a:r>
          </a:p>
        </p:txBody>
      </p:sp>
      <p:sp>
        <p:nvSpPr>
          <p:cNvPr id="6" name="Slide Number Placeholder 5">
            <a:extLst>
              <a:ext uri="{FF2B5EF4-FFF2-40B4-BE49-F238E27FC236}">
                <a16:creationId xmlns:a16="http://schemas.microsoft.com/office/drawing/2014/main" id="{EC06A8F3-E230-4772-BC90-5044FB7518C4}"/>
              </a:ext>
            </a:extLst>
          </p:cNvPr>
          <p:cNvSpPr>
            <a:spLocks noGrp="1"/>
          </p:cNvSpPr>
          <p:nvPr>
            <p:ph type="sldNum" sz="quarter" idx="12"/>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fld id="{F477D24C-55BC-4150-BC77-7526DE4131D6}" type="slidenum">
              <a:rPr kumimoji="0" lang="en-US" sz="1600" b="0" i="0" u="none" strike="noStrike" kern="1200" cap="none" spc="0" normalizeH="0" baseline="0" noProof="0" smtClean="0">
                <a:ln>
                  <a:noFill/>
                </a:ln>
                <a:solidFill>
                  <a:prstClr val="white"/>
                </a:solidFill>
                <a:effectLst/>
                <a:uLnTx/>
                <a:uFillTx/>
                <a:latin typeface="Franklin Gothic Book"/>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a:t>
            </a:fld>
            <a:endParaRPr kumimoji="0" lang="en-US" sz="1600" b="0" i="0" u="none" strike="noStrike" kern="1200" cap="none" spc="0" normalizeH="0" baseline="0" noProof="0">
              <a:ln>
                <a:noFill/>
              </a:ln>
              <a:solidFill>
                <a:prstClr val="white"/>
              </a:solidFill>
              <a:effectLst/>
              <a:uLnTx/>
              <a:uFillTx/>
              <a:latin typeface="Franklin Gothic Book"/>
              <a:ea typeface="+mn-ea"/>
              <a:cs typeface="+mn-cs"/>
            </a:endParaRPr>
          </a:p>
        </p:txBody>
      </p:sp>
      <p:sp>
        <p:nvSpPr>
          <p:cNvPr id="8" name="Text Placeholder 7">
            <a:extLst>
              <a:ext uri="{FF2B5EF4-FFF2-40B4-BE49-F238E27FC236}">
                <a16:creationId xmlns:a16="http://schemas.microsoft.com/office/drawing/2014/main" id="{51E94711-1222-4A37-8026-D8C0D6ED4201}"/>
              </a:ext>
            </a:extLst>
          </p:cNvPr>
          <p:cNvSpPr>
            <a:spLocks noGrp="1"/>
          </p:cNvSpPr>
          <p:nvPr>
            <p:ph type="body" sz="quarter" idx="14"/>
          </p:nvPr>
        </p:nvSpPr>
        <p:spPr>
          <a:xfrm>
            <a:off x="695325" y="4456590"/>
            <a:ext cx="10798302" cy="1334608"/>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730344992"/>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Big Image Full">
    <p:spTree>
      <p:nvGrpSpPr>
        <p:cNvPr id="1" name=""/>
        <p:cNvGrpSpPr/>
        <p:nvPr/>
      </p:nvGrpSpPr>
      <p:grpSpPr>
        <a:xfrm>
          <a:off x="0" y="0"/>
          <a:ext cx="0" cy="0"/>
          <a:chOff x="0" y="0"/>
          <a:chExt cx="0" cy="0"/>
        </a:xfrm>
      </p:grpSpPr>
      <p:sp>
        <p:nvSpPr>
          <p:cNvPr id="7" name="Picture Placeholder 6">
            <a:extLst>
              <a:ext uri="{FF2B5EF4-FFF2-40B4-BE49-F238E27FC236}">
                <a16:creationId xmlns:a16="http://schemas.microsoft.com/office/drawing/2014/main" id="{D42F6829-FC2D-4E7E-9A17-6A186DAE53A0}"/>
              </a:ext>
            </a:extLst>
          </p:cNvPr>
          <p:cNvSpPr>
            <a:spLocks noGrp="1"/>
          </p:cNvSpPr>
          <p:nvPr>
            <p:ph type="pic" sz="quarter" idx="15"/>
          </p:nvPr>
        </p:nvSpPr>
        <p:spPr>
          <a:xfrm>
            <a:off x="0" y="0"/>
            <a:ext cx="12192000" cy="6857999"/>
          </a:xfrm>
          <a:gradFill flip="none" rotWithShape="1">
            <a:gsLst>
              <a:gs pos="0">
                <a:schemeClr val="accent5">
                  <a:lumMod val="20000"/>
                  <a:lumOff val="80000"/>
                </a:schemeClr>
              </a:gs>
              <a:gs pos="72000">
                <a:schemeClr val="accent5">
                  <a:lumMod val="40000"/>
                  <a:lumOff val="60000"/>
                </a:schemeClr>
              </a:gs>
            </a:gsLst>
            <a:lin ang="2700000" scaled="1"/>
            <a:tileRect/>
          </a:gradFill>
          <a:ln>
            <a:noFill/>
          </a:ln>
        </p:spPr>
        <p:txBody>
          <a:bodyPr vert="horz" lIns="91440" tIns="45720" rIns="91440" bIns="45720" rtlCol="0" anchor="ctr">
            <a:noAutofit/>
          </a:bodyPr>
          <a:lstStyle>
            <a:lvl1pPr marL="0" indent="0" algn="ctr">
              <a:buFont typeface="Arial" panose="020B0604020202020204" pitchFamily="34" charset="0"/>
              <a:buNone/>
              <a:defRPr lang="en-US"/>
            </a:lvl1pPr>
          </a:lstStyle>
          <a:p>
            <a:pPr marL="228600" lvl="0" indent="-228600" algn="ctr"/>
            <a:endParaRPr lang="en-US"/>
          </a:p>
        </p:txBody>
      </p:sp>
      <p:sp>
        <p:nvSpPr>
          <p:cNvPr id="4" name="Date Placeholder 3">
            <a:extLst>
              <a:ext uri="{FF2B5EF4-FFF2-40B4-BE49-F238E27FC236}">
                <a16:creationId xmlns:a16="http://schemas.microsoft.com/office/drawing/2014/main" id="{3546B341-0739-4A4B-A870-F350F235D3D7}"/>
              </a:ext>
            </a:extLst>
          </p:cNvPr>
          <p:cNvSpPr>
            <a:spLocks noGrp="1"/>
          </p:cNvSpPr>
          <p:nvPr>
            <p:ph type="dt" sz="half"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F7107CA3-86EC-47BA-B415-57A817695E29}" type="datetime1">
              <a:rPr kumimoji="0" lang="en-US" sz="1200" b="0" i="0" u="none" strike="noStrike" kern="1200" cap="none" spc="0" normalizeH="0" baseline="0" noProof="0" smtClean="0">
                <a:ln>
                  <a:noFill/>
                </a:ln>
                <a:solidFill>
                  <a:prstClr val="white"/>
                </a:solidFill>
                <a:effectLst/>
                <a:uLnTx/>
                <a:uFillTx/>
                <a:latin typeface="Franklin Gothic Book"/>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11/1/2021</a:t>
            </a:fld>
            <a:endParaRPr kumimoji="0" lang="en-US" sz="1200" b="0" i="0" u="none" strike="noStrike" kern="1200" cap="none" spc="0" normalizeH="0" baseline="0" noProof="0">
              <a:ln>
                <a:noFill/>
              </a:ln>
              <a:solidFill>
                <a:prstClr val="white"/>
              </a:solidFill>
              <a:effectLst/>
              <a:uLnTx/>
              <a:uFillTx/>
              <a:latin typeface="Franklin Gothic Book"/>
              <a:ea typeface="+mn-ea"/>
              <a:cs typeface="+mn-cs"/>
            </a:endParaRPr>
          </a:p>
        </p:txBody>
      </p:sp>
      <p:sp>
        <p:nvSpPr>
          <p:cNvPr id="5" name="Footer Placeholder 4">
            <a:extLst>
              <a:ext uri="{FF2B5EF4-FFF2-40B4-BE49-F238E27FC236}">
                <a16:creationId xmlns:a16="http://schemas.microsoft.com/office/drawing/2014/main" id="{1451F020-DF80-4E72-992F-41D29778C2EB}"/>
              </a:ext>
            </a:extLst>
          </p:cNvPr>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white"/>
                </a:solidFill>
                <a:effectLst/>
                <a:uLnTx/>
                <a:uFillTx/>
                <a:latin typeface="Franklin Gothic Book"/>
                <a:ea typeface="+mn-ea"/>
                <a:cs typeface="+mn-cs"/>
              </a:rPr>
              <a:t>Lorem ipsum dolor sit amet, consectetur adipiscing elit, sed do eiusmod tempor incididunt ut labore et dolore.</a:t>
            </a:r>
          </a:p>
        </p:txBody>
      </p:sp>
      <p:sp>
        <p:nvSpPr>
          <p:cNvPr id="6" name="Slide Number Placeholder 5">
            <a:extLst>
              <a:ext uri="{FF2B5EF4-FFF2-40B4-BE49-F238E27FC236}">
                <a16:creationId xmlns:a16="http://schemas.microsoft.com/office/drawing/2014/main" id="{EC06A8F3-E230-4772-BC90-5044FB7518C4}"/>
              </a:ext>
            </a:extLst>
          </p:cNvPr>
          <p:cNvSpPr>
            <a:spLocks noGrp="1"/>
          </p:cNvSpPr>
          <p:nvPr>
            <p:ph type="sldNum" sz="quarter" idx="12"/>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fld id="{F477D24C-55BC-4150-BC77-7526DE4131D6}" type="slidenum">
              <a:rPr kumimoji="0" lang="en-US" sz="1600" b="0" i="0" u="none" strike="noStrike" kern="1200" cap="none" spc="0" normalizeH="0" baseline="0" noProof="0" smtClean="0">
                <a:ln>
                  <a:noFill/>
                </a:ln>
                <a:solidFill>
                  <a:prstClr val="white"/>
                </a:solidFill>
                <a:effectLst/>
                <a:uLnTx/>
                <a:uFillTx/>
                <a:latin typeface="Franklin Gothic Book"/>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a:t>
            </a:fld>
            <a:endParaRPr kumimoji="0" lang="en-US" sz="1600" b="0" i="0" u="none" strike="noStrike" kern="1200" cap="none" spc="0" normalizeH="0" baseline="0" noProof="0">
              <a:ln>
                <a:noFill/>
              </a:ln>
              <a:solidFill>
                <a:prstClr val="white"/>
              </a:solidFill>
              <a:effectLst/>
              <a:uLnTx/>
              <a:uFillTx/>
              <a:latin typeface="Franklin Gothic Book"/>
              <a:ea typeface="+mn-ea"/>
              <a:cs typeface="+mn-cs"/>
            </a:endParaRPr>
          </a:p>
        </p:txBody>
      </p:sp>
    </p:spTree>
    <p:extLst>
      <p:ext uri="{BB962C8B-B14F-4D97-AF65-F5344CB8AC3E}">
        <p14:creationId xmlns:p14="http://schemas.microsoft.com/office/powerpoint/2010/main" val="384330186"/>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Four Images">
    <p:spTree>
      <p:nvGrpSpPr>
        <p:cNvPr id="1" name=""/>
        <p:cNvGrpSpPr/>
        <p:nvPr/>
      </p:nvGrpSpPr>
      <p:grpSpPr>
        <a:xfrm>
          <a:off x="0" y="0"/>
          <a:ext cx="0" cy="0"/>
          <a:chOff x="0" y="0"/>
          <a:chExt cx="0" cy="0"/>
        </a:xfrm>
      </p:grpSpPr>
      <p:sp>
        <p:nvSpPr>
          <p:cNvPr id="7" name="Picture Placeholder 6">
            <a:extLst>
              <a:ext uri="{FF2B5EF4-FFF2-40B4-BE49-F238E27FC236}">
                <a16:creationId xmlns:a16="http://schemas.microsoft.com/office/drawing/2014/main" id="{D42F6829-FC2D-4E7E-9A17-6A186DAE53A0}"/>
              </a:ext>
            </a:extLst>
          </p:cNvPr>
          <p:cNvSpPr>
            <a:spLocks noGrp="1"/>
          </p:cNvSpPr>
          <p:nvPr>
            <p:ph type="pic" sz="quarter" idx="15"/>
          </p:nvPr>
        </p:nvSpPr>
        <p:spPr>
          <a:xfrm>
            <a:off x="304800" y="304799"/>
            <a:ext cx="5638800" cy="2590799"/>
          </a:xfrm>
          <a:gradFill flip="none" rotWithShape="1">
            <a:gsLst>
              <a:gs pos="0">
                <a:schemeClr val="accent5">
                  <a:lumMod val="20000"/>
                  <a:lumOff val="80000"/>
                </a:schemeClr>
              </a:gs>
              <a:gs pos="72000">
                <a:schemeClr val="accent5">
                  <a:lumMod val="40000"/>
                  <a:lumOff val="60000"/>
                </a:schemeClr>
              </a:gs>
            </a:gsLst>
            <a:lin ang="2700000" scaled="1"/>
            <a:tileRect/>
          </a:gradFill>
          <a:ln>
            <a:noFill/>
          </a:ln>
        </p:spPr>
        <p:txBody>
          <a:bodyPr vert="horz" lIns="91440" tIns="45720" rIns="91440" bIns="45720" rtlCol="0" anchor="ctr">
            <a:noAutofit/>
          </a:bodyPr>
          <a:lstStyle>
            <a:lvl1pPr marL="0" indent="0" algn="ctr">
              <a:buFont typeface="Arial" panose="020B0604020202020204" pitchFamily="34" charset="0"/>
              <a:buNone/>
              <a:defRPr lang="en-US"/>
            </a:lvl1pPr>
          </a:lstStyle>
          <a:p>
            <a:pPr marL="228600" lvl="0" indent="-228600" algn="ctr"/>
            <a:endParaRPr lang="en-US"/>
          </a:p>
        </p:txBody>
      </p:sp>
      <p:sp>
        <p:nvSpPr>
          <p:cNvPr id="4" name="Date Placeholder 3">
            <a:extLst>
              <a:ext uri="{FF2B5EF4-FFF2-40B4-BE49-F238E27FC236}">
                <a16:creationId xmlns:a16="http://schemas.microsoft.com/office/drawing/2014/main" id="{3546B341-0739-4A4B-A870-F350F235D3D7}"/>
              </a:ext>
            </a:extLst>
          </p:cNvPr>
          <p:cNvSpPr>
            <a:spLocks noGrp="1"/>
          </p:cNvSpPr>
          <p:nvPr>
            <p:ph type="dt" sz="half"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F7107CA3-86EC-47BA-B415-57A817695E29}" type="datetime1">
              <a:rPr kumimoji="0" lang="en-US" sz="1200" b="0" i="0" u="none" strike="noStrike" kern="1200" cap="none" spc="0" normalizeH="0" baseline="0" noProof="0" smtClean="0">
                <a:ln>
                  <a:noFill/>
                </a:ln>
                <a:solidFill>
                  <a:prstClr val="white"/>
                </a:solidFill>
                <a:effectLst/>
                <a:uLnTx/>
                <a:uFillTx/>
                <a:latin typeface="Franklin Gothic Book"/>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11/1/2021</a:t>
            </a:fld>
            <a:endParaRPr kumimoji="0" lang="en-US" sz="1200" b="0" i="0" u="none" strike="noStrike" kern="1200" cap="none" spc="0" normalizeH="0" baseline="0" noProof="0">
              <a:ln>
                <a:noFill/>
              </a:ln>
              <a:solidFill>
                <a:prstClr val="white"/>
              </a:solidFill>
              <a:effectLst/>
              <a:uLnTx/>
              <a:uFillTx/>
              <a:latin typeface="Franklin Gothic Book"/>
              <a:ea typeface="+mn-ea"/>
              <a:cs typeface="+mn-cs"/>
            </a:endParaRPr>
          </a:p>
        </p:txBody>
      </p:sp>
      <p:sp>
        <p:nvSpPr>
          <p:cNvPr id="5" name="Footer Placeholder 4">
            <a:extLst>
              <a:ext uri="{FF2B5EF4-FFF2-40B4-BE49-F238E27FC236}">
                <a16:creationId xmlns:a16="http://schemas.microsoft.com/office/drawing/2014/main" id="{1451F020-DF80-4E72-992F-41D29778C2EB}"/>
              </a:ext>
            </a:extLst>
          </p:cNvPr>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white"/>
                </a:solidFill>
                <a:effectLst/>
                <a:uLnTx/>
                <a:uFillTx/>
                <a:latin typeface="Franklin Gothic Book"/>
                <a:ea typeface="+mn-ea"/>
                <a:cs typeface="+mn-cs"/>
              </a:rPr>
              <a:t>Lorem ipsum dolor sit amet, consectetur adipiscing elit, sed do eiusmod tempor incididunt ut labore et dolore.</a:t>
            </a:r>
          </a:p>
        </p:txBody>
      </p:sp>
      <p:sp>
        <p:nvSpPr>
          <p:cNvPr id="6" name="Slide Number Placeholder 5">
            <a:extLst>
              <a:ext uri="{FF2B5EF4-FFF2-40B4-BE49-F238E27FC236}">
                <a16:creationId xmlns:a16="http://schemas.microsoft.com/office/drawing/2014/main" id="{EC06A8F3-E230-4772-BC90-5044FB7518C4}"/>
              </a:ext>
            </a:extLst>
          </p:cNvPr>
          <p:cNvSpPr>
            <a:spLocks noGrp="1"/>
          </p:cNvSpPr>
          <p:nvPr>
            <p:ph type="sldNum" sz="quarter" idx="12"/>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fld id="{F477D24C-55BC-4150-BC77-7526DE4131D6}" type="slidenum">
              <a:rPr kumimoji="0" lang="en-US" sz="1600" b="0" i="0" u="none" strike="noStrike" kern="1200" cap="none" spc="0" normalizeH="0" baseline="0" noProof="0" smtClean="0">
                <a:ln>
                  <a:noFill/>
                </a:ln>
                <a:solidFill>
                  <a:prstClr val="white"/>
                </a:solidFill>
                <a:effectLst/>
                <a:uLnTx/>
                <a:uFillTx/>
                <a:latin typeface="Franklin Gothic Book"/>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a:t>
            </a:fld>
            <a:endParaRPr kumimoji="0" lang="en-US" sz="1600" b="0" i="0" u="none" strike="noStrike" kern="1200" cap="none" spc="0" normalizeH="0" baseline="0" noProof="0">
              <a:ln>
                <a:noFill/>
              </a:ln>
              <a:solidFill>
                <a:prstClr val="white"/>
              </a:solidFill>
              <a:effectLst/>
              <a:uLnTx/>
              <a:uFillTx/>
              <a:latin typeface="Franklin Gothic Book"/>
              <a:ea typeface="+mn-ea"/>
              <a:cs typeface="+mn-cs"/>
            </a:endParaRPr>
          </a:p>
        </p:txBody>
      </p:sp>
      <p:sp>
        <p:nvSpPr>
          <p:cNvPr id="11" name="Picture Placeholder 6">
            <a:extLst>
              <a:ext uri="{FF2B5EF4-FFF2-40B4-BE49-F238E27FC236}">
                <a16:creationId xmlns:a16="http://schemas.microsoft.com/office/drawing/2014/main" id="{303E1A13-34E4-4FB7-BA52-BE2CBACDC93E}"/>
              </a:ext>
            </a:extLst>
          </p:cNvPr>
          <p:cNvSpPr>
            <a:spLocks noGrp="1"/>
          </p:cNvSpPr>
          <p:nvPr>
            <p:ph type="pic" sz="quarter" idx="16"/>
          </p:nvPr>
        </p:nvSpPr>
        <p:spPr>
          <a:xfrm>
            <a:off x="6248400" y="304799"/>
            <a:ext cx="5638800" cy="2590799"/>
          </a:xfrm>
          <a:gradFill flip="none" rotWithShape="1">
            <a:gsLst>
              <a:gs pos="0">
                <a:schemeClr val="accent5">
                  <a:lumMod val="20000"/>
                  <a:lumOff val="80000"/>
                </a:schemeClr>
              </a:gs>
              <a:gs pos="72000">
                <a:schemeClr val="accent5">
                  <a:lumMod val="40000"/>
                  <a:lumOff val="60000"/>
                </a:schemeClr>
              </a:gs>
            </a:gsLst>
            <a:lin ang="2700000" scaled="1"/>
            <a:tileRect/>
          </a:gradFill>
          <a:ln>
            <a:noFill/>
          </a:ln>
        </p:spPr>
        <p:txBody>
          <a:bodyPr vert="horz" lIns="91440" tIns="45720" rIns="91440" bIns="45720" rtlCol="0" anchor="ctr">
            <a:noAutofit/>
          </a:bodyPr>
          <a:lstStyle>
            <a:lvl1pPr marL="0" indent="0" algn="ctr">
              <a:buFont typeface="Arial" panose="020B0604020202020204" pitchFamily="34" charset="0"/>
              <a:buNone/>
              <a:defRPr lang="en-US"/>
            </a:lvl1pPr>
          </a:lstStyle>
          <a:p>
            <a:pPr marL="228600" lvl="0" indent="-228600" algn="ctr"/>
            <a:endParaRPr lang="en-US"/>
          </a:p>
        </p:txBody>
      </p:sp>
      <p:sp>
        <p:nvSpPr>
          <p:cNvPr id="12" name="Picture Placeholder 6">
            <a:extLst>
              <a:ext uri="{FF2B5EF4-FFF2-40B4-BE49-F238E27FC236}">
                <a16:creationId xmlns:a16="http://schemas.microsoft.com/office/drawing/2014/main" id="{E0F372CA-BA6E-4848-ACA8-D2B859CE96CF}"/>
              </a:ext>
            </a:extLst>
          </p:cNvPr>
          <p:cNvSpPr>
            <a:spLocks noGrp="1"/>
          </p:cNvSpPr>
          <p:nvPr>
            <p:ph type="pic" sz="quarter" idx="17"/>
          </p:nvPr>
        </p:nvSpPr>
        <p:spPr>
          <a:xfrm>
            <a:off x="304800" y="3200400"/>
            <a:ext cx="5638800" cy="2590800"/>
          </a:xfrm>
          <a:gradFill flip="none" rotWithShape="1">
            <a:gsLst>
              <a:gs pos="0">
                <a:schemeClr val="accent5">
                  <a:lumMod val="20000"/>
                  <a:lumOff val="80000"/>
                </a:schemeClr>
              </a:gs>
              <a:gs pos="72000">
                <a:schemeClr val="accent5">
                  <a:lumMod val="40000"/>
                  <a:lumOff val="60000"/>
                </a:schemeClr>
              </a:gs>
            </a:gsLst>
            <a:lin ang="2700000" scaled="1"/>
            <a:tileRect/>
          </a:gradFill>
          <a:ln>
            <a:noFill/>
          </a:ln>
        </p:spPr>
        <p:txBody>
          <a:bodyPr vert="horz" lIns="91440" tIns="45720" rIns="91440" bIns="45720" rtlCol="0" anchor="ctr">
            <a:noAutofit/>
          </a:bodyPr>
          <a:lstStyle>
            <a:lvl1pPr marL="0" indent="0" algn="ctr">
              <a:buFont typeface="Arial" panose="020B0604020202020204" pitchFamily="34" charset="0"/>
              <a:buNone/>
              <a:defRPr lang="en-US"/>
            </a:lvl1pPr>
          </a:lstStyle>
          <a:p>
            <a:pPr marL="228600" lvl="0" indent="-228600" algn="ctr"/>
            <a:endParaRPr lang="en-US"/>
          </a:p>
        </p:txBody>
      </p:sp>
      <p:sp>
        <p:nvSpPr>
          <p:cNvPr id="13" name="Picture Placeholder 6">
            <a:extLst>
              <a:ext uri="{FF2B5EF4-FFF2-40B4-BE49-F238E27FC236}">
                <a16:creationId xmlns:a16="http://schemas.microsoft.com/office/drawing/2014/main" id="{319E8062-8734-42E6-9356-0CE8EC4F549D}"/>
              </a:ext>
            </a:extLst>
          </p:cNvPr>
          <p:cNvSpPr>
            <a:spLocks noGrp="1"/>
          </p:cNvSpPr>
          <p:nvPr>
            <p:ph type="pic" sz="quarter" idx="18"/>
          </p:nvPr>
        </p:nvSpPr>
        <p:spPr>
          <a:xfrm>
            <a:off x="6248400" y="3200400"/>
            <a:ext cx="5638800" cy="2590800"/>
          </a:xfrm>
          <a:gradFill flip="none" rotWithShape="1">
            <a:gsLst>
              <a:gs pos="0">
                <a:schemeClr val="accent5">
                  <a:lumMod val="20000"/>
                  <a:lumOff val="80000"/>
                </a:schemeClr>
              </a:gs>
              <a:gs pos="72000">
                <a:schemeClr val="accent5">
                  <a:lumMod val="40000"/>
                  <a:lumOff val="60000"/>
                </a:schemeClr>
              </a:gs>
            </a:gsLst>
            <a:lin ang="2700000" scaled="1"/>
            <a:tileRect/>
          </a:gradFill>
          <a:ln>
            <a:noFill/>
          </a:ln>
        </p:spPr>
        <p:txBody>
          <a:bodyPr vert="horz" lIns="91440" tIns="45720" rIns="91440" bIns="45720" rtlCol="0" anchor="ctr">
            <a:noAutofit/>
          </a:bodyPr>
          <a:lstStyle>
            <a:lvl1pPr marL="0" indent="0" algn="ctr">
              <a:buFont typeface="Arial" panose="020B0604020202020204" pitchFamily="34" charset="0"/>
              <a:buNone/>
              <a:defRPr lang="en-US"/>
            </a:lvl1pPr>
          </a:lstStyle>
          <a:p>
            <a:pPr marL="228600" lvl="0" indent="-228600" algn="ctr"/>
            <a:endParaRPr lang="en-US"/>
          </a:p>
        </p:txBody>
      </p:sp>
    </p:spTree>
    <p:extLst>
      <p:ext uri="{BB962C8B-B14F-4D97-AF65-F5344CB8AC3E}">
        <p14:creationId xmlns:p14="http://schemas.microsoft.com/office/powerpoint/2010/main" val="4231528877"/>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Six Images">
    <p:spTree>
      <p:nvGrpSpPr>
        <p:cNvPr id="1" name=""/>
        <p:cNvGrpSpPr/>
        <p:nvPr/>
      </p:nvGrpSpPr>
      <p:grpSpPr>
        <a:xfrm>
          <a:off x="0" y="0"/>
          <a:ext cx="0" cy="0"/>
          <a:chOff x="0" y="0"/>
          <a:chExt cx="0" cy="0"/>
        </a:xfrm>
      </p:grpSpPr>
      <p:sp>
        <p:nvSpPr>
          <p:cNvPr id="17" name="Picture Placeholder 6">
            <a:extLst>
              <a:ext uri="{FF2B5EF4-FFF2-40B4-BE49-F238E27FC236}">
                <a16:creationId xmlns:a16="http://schemas.microsoft.com/office/drawing/2014/main" id="{FD4F58E7-6674-4D6D-B28B-4FB4B152A9DA}"/>
              </a:ext>
            </a:extLst>
          </p:cNvPr>
          <p:cNvSpPr>
            <a:spLocks noGrp="1"/>
          </p:cNvSpPr>
          <p:nvPr>
            <p:ph type="pic" sz="quarter" idx="20"/>
          </p:nvPr>
        </p:nvSpPr>
        <p:spPr>
          <a:xfrm>
            <a:off x="304801" y="3200400"/>
            <a:ext cx="3657600" cy="2590799"/>
          </a:xfrm>
          <a:gradFill flip="none" rotWithShape="1">
            <a:gsLst>
              <a:gs pos="0">
                <a:schemeClr val="accent5">
                  <a:lumMod val="20000"/>
                  <a:lumOff val="80000"/>
                </a:schemeClr>
              </a:gs>
              <a:gs pos="72000">
                <a:schemeClr val="accent5">
                  <a:lumMod val="40000"/>
                  <a:lumOff val="60000"/>
                </a:schemeClr>
              </a:gs>
            </a:gsLst>
            <a:lin ang="2700000" scaled="1"/>
            <a:tileRect/>
          </a:gradFill>
          <a:ln>
            <a:noFill/>
          </a:ln>
        </p:spPr>
        <p:txBody>
          <a:bodyPr vert="horz" lIns="91440" tIns="45720" rIns="91440" bIns="45720" rtlCol="0" anchor="ctr">
            <a:noAutofit/>
          </a:bodyPr>
          <a:lstStyle>
            <a:lvl1pPr marL="0" indent="0" algn="ctr">
              <a:buFont typeface="Arial" panose="020B0604020202020204" pitchFamily="34" charset="0"/>
              <a:buNone/>
              <a:defRPr lang="en-US"/>
            </a:lvl1pPr>
          </a:lstStyle>
          <a:p>
            <a:pPr marL="228600" lvl="0" indent="-228600" algn="ctr"/>
            <a:endParaRPr lang="en-US"/>
          </a:p>
        </p:txBody>
      </p:sp>
      <p:sp>
        <p:nvSpPr>
          <p:cNvPr id="18" name="Picture Placeholder 6">
            <a:extLst>
              <a:ext uri="{FF2B5EF4-FFF2-40B4-BE49-F238E27FC236}">
                <a16:creationId xmlns:a16="http://schemas.microsoft.com/office/drawing/2014/main" id="{E5E5F7BD-6E72-44E3-8CFF-CC5897C0F48C}"/>
              </a:ext>
            </a:extLst>
          </p:cNvPr>
          <p:cNvSpPr>
            <a:spLocks noGrp="1"/>
          </p:cNvSpPr>
          <p:nvPr>
            <p:ph type="pic" sz="quarter" idx="21"/>
          </p:nvPr>
        </p:nvSpPr>
        <p:spPr>
          <a:xfrm>
            <a:off x="4267201" y="3200400"/>
            <a:ext cx="3657600" cy="2590799"/>
          </a:xfrm>
          <a:gradFill flip="none" rotWithShape="1">
            <a:gsLst>
              <a:gs pos="0">
                <a:schemeClr val="accent5">
                  <a:lumMod val="20000"/>
                  <a:lumOff val="80000"/>
                </a:schemeClr>
              </a:gs>
              <a:gs pos="72000">
                <a:schemeClr val="accent5">
                  <a:lumMod val="40000"/>
                  <a:lumOff val="60000"/>
                </a:schemeClr>
              </a:gs>
            </a:gsLst>
            <a:lin ang="2700000" scaled="1"/>
            <a:tileRect/>
          </a:gradFill>
          <a:ln>
            <a:noFill/>
          </a:ln>
        </p:spPr>
        <p:txBody>
          <a:bodyPr vert="horz" lIns="91440" tIns="45720" rIns="91440" bIns="45720" rtlCol="0" anchor="ctr">
            <a:noAutofit/>
          </a:bodyPr>
          <a:lstStyle>
            <a:lvl1pPr marL="0" indent="0" algn="ctr">
              <a:buFont typeface="Arial" panose="020B0604020202020204" pitchFamily="34" charset="0"/>
              <a:buNone/>
              <a:defRPr lang="en-US"/>
            </a:lvl1pPr>
          </a:lstStyle>
          <a:p>
            <a:pPr marL="228600" lvl="0" indent="-228600" algn="ctr"/>
            <a:endParaRPr lang="en-US"/>
          </a:p>
        </p:txBody>
      </p:sp>
      <p:sp>
        <p:nvSpPr>
          <p:cNvPr id="19" name="Picture Placeholder 6">
            <a:extLst>
              <a:ext uri="{FF2B5EF4-FFF2-40B4-BE49-F238E27FC236}">
                <a16:creationId xmlns:a16="http://schemas.microsoft.com/office/drawing/2014/main" id="{9C170412-F504-4CF0-9253-A4F4151FF0F1}"/>
              </a:ext>
            </a:extLst>
          </p:cNvPr>
          <p:cNvSpPr>
            <a:spLocks noGrp="1"/>
          </p:cNvSpPr>
          <p:nvPr>
            <p:ph type="pic" sz="quarter" idx="22"/>
          </p:nvPr>
        </p:nvSpPr>
        <p:spPr>
          <a:xfrm>
            <a:off x="8229600" y="3200400"/>
            <a:ext cx="3657600" cy="2590799"/>
          </a:xfrm>
          <a:gradFill flip="none" rotWithShape="1">
            <a:gsLst>
              <a:gs pos="0">
                <a:schemeClr val="accent5">
                  <a:lumMod val="20000"/>
                  <a:lumOff val="80000"/>
                </a:schemeClr>
              </a:gs>
              <a:gs pos="72000">
                <a:schemeClr val="accent5">
                  <a:lumMod val="40000"/>
                  <a:lumOff val="60000"/>
                </a:schemeClr>
              </a:gs>
            </a:gsLst>
            <a:lin ang="2700000" scaled="1"/>
            <a:tileRect/>
          </a:gradFill>
          <a:ln>
            <a:noFill/>
          </a:ln>
        </p:spPr>
        <p:txBody>
          <a:bodyPr vert="horz" lIns="91440" tIns="45720" rIns="91440" bIns="45720" rtlCol="0" anchor="ctr">
            <a:noAutofit/>
          </a:bodyPr>
          <a:lstStyle>
            <a:lvl1pPr marL="0" indent="0" algn="ctr">
              <a:buFont typeface="Arial" panose="020B0604020202020204" pitchFamily="34" charset="0"/>
              <a:buNone/>
              <a:defRPr lang="en-US"/>
            </a:lvl1pPr>
          </a:lstStyle>
          <a:p>
            <a:pPr marL="228600" lvl="0" indent="-228600" algn="ctr"/>
            <a:endParaRPr lang="en-US"/>
          </a:p>
        </p:txBody>
      </p:sp>
      <p:sp>
        <p:nvSpPr>
          <p:cNvPr id="7" name="Picture Placeholder 6">
            <a:extLst>
              <a:ext uri="{FF2B5EF4-FFF2-40B4-BE49-F238E27FC236}">
                <a16:creationId xmlns:a16="http://schemas.microsoft.com/office/drawing/2014/main" id="{D42F6829-FC2D-4E7E-9A17-6A186DAE53A0}"/>
              </a:ext>
            </a:extLst>
          </p:cNvPr>
          <p:cNvSpPr>
            <a:spLocks noGrp="1"/>
          </p:cNvSpPr>
          <p:nvPr>
            <p:ph type="pic" sz="quarter" idx="15"/>
          </p:nvPr>
        </p:nvSpPr>
        <p:spPr>
          <a:xfrm>
            <a:off x="304801" y="304799"/>
            <a:ext cx="3657600" cy="2590799"/>
          </a:xfrm>
          <a:gradFill flip="none" rotWithShape="1">
            <a:gsLst>
              <a:gs pos="0">
                <a:schemeClr val="accent5">
                  <a:lumMod val="20000"/>
                  <a:lumOff val="80000"/>
                </a:schemeClr>
              </a:gs>
              <a:gs pos="72000">
                <a:schemeClr val="accent5">
                  <a:lumMod val="40000"/>
                  <a:lumOff val="60000"/>
                </a:schemeClr>
              </a:gs>
            </a:gsLst>
            <a:lin ang="2700000" scaled="1"/>
            <a:tileRect/>
          </a:gradFill>
          <a:ln>
            <a:noFill/>
          </a:ln>
        </p:spPr>
        <p:txBody>
          <a:bodyPr vert="horz" lIns="91440" tIns="45720" rIns="91440" bIns="45720" rtlCol="0" anchor="ctr">
            <a:noAutofit/>
          </a:bodyPr>
          <a:lstStyle>
            <a:lvl1pPr marL="0" indent="0" algn="ctr">
              <a:buFont typeface="Arial" panose="020B0604020202020204" pitchFamily="34" charset="0"/>
              <a:buNone/>
              <a:defRPr lang="en-US"/>
            </a:lvl1pPr>
          </a:lstStyle>
          <a:p>
            <a:pPr marL="228600" lvl="0" indent="-228600" algn="ctr"/>
            <a:endParaRPr lang="en-US"/>
          </a:p>
        </p:txBody>
      </p:sp>
      <p:sp>
        <p:nvSpPr>
          <p:cNvPr id="4" name="Date Placeholder 3">
            <a:extLst>
              <a:ext uri="{FF2B5EF4-FFF2-40B4-BE49-F238E27FC236}">
                <a16:creationId xmlns:a16="http://schemas.microsoft.com/office/drawing/2014/main" id="{3546B341-0739-4A4B-A870-F350F235D3D7}"/>
              </a:ext>
            </a:extLst>
          </p:cNvPr>
          <p:cNvSpPr>
            <a:spLocks noGrp="1"/>
          </p:cNvSpPr>
          <p:nvPr>
            <p:ph type="dt" sz="half"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F7107CA3-86EC-47BA-B415-57A817695E29}" type="datetime1">
              <a:rPr kumimoji="0" lang="en-US" sz="1200" b="0" i="0" u="none" strike="noStrike" kern="1200" cap="none" spc="0" normalizeH="0" baseline="0" noProof="0" smtClean="0">
                <a:ln>
                  <a:noFill/>
                </a:ln>
                <a:solidFill>
                  <a:prstClr val="white"/>
                </a:solidFill>
                <a:effectLst/>
                <a:uLnTx/>
                <a:uFillTx/>
                <a:latin typeface="Franklin Gothic Book"/>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11/1/2021</a:t>
            </a:fld>
            <a:endParaRPr kumimoji="0" lang="en-US" sz="1200" b="0" i="0" u="none" strike="noStrike" kern="1200" cap="none" spc="0" normalizeH="0" baseline="0" noProof="0">
              <a:ln>
                <a:noFill/>
              </a:ln>
              <a:solidFill>
                <a:prstClr val="white"/>
              </a:solidFill>
              <a:effectLst/>
              <a:uLnTx/>
              <a:uFillTx/>
              <a:latin typeface="Franklin Gothic Book"/>
              <a:ea typeface="+mn-ea"/>
              <a:cs typeface="+mn-cs"/>
            </a:endParaRPr>
          </a:p>
        </p:txBody>
      </p:sp>
      <p:sp>
        <p:nvSpPr>
          <p:cNvPr id="5" name="Footer Placeholder 4">
            <a:extLst>
              <a:ext uri="{FF2B5EF4-FFF2-40B4-BE49-F238E27FC236}">
                <a16:creationId xmlns:a16="http://schemas.microsoft.com/office/drawing/2014/main" id="{1451F020-DF80-4E72-992F-41D29778C2EB}"/>
              </a:ext>
            </a:extLst>
          </p:cNvPr>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white"/>
                </a:solidFill>
                <a:effectLst/>
                <a:uLnTx/>
                <a:uFillTx/>
                <a:latin typeface="Franklin Gothic Book"/>
                <a:ea typeface="+mn-ea"/>
                <a:cs typeface="+mn-cs"/>
              </a:rPr>
              <a:t>Lorem ipsum dolor sit amet, consectetur adipiscing elit, sed do eiusmod tempor incididunt ut labore et dolore.</a:t>
            </a:r>
          </a:p>
        </p:txBody>
      </p:sp>
      <p:sp>
        <p:nvSpPr>
          <p:cNvPr id="6" name="Slide Number Placeholder 5">
            <a:extLst>
              <a:ext uri="{FF2B5EF4-FFF2-40B4-BE49-F238E27FC236}">
                <a16:creationId xmlns:a16="http://schemas.microsoft.com/office/drawing/2014/main" id="{EC06A8F3-E230-4772-BC90-5044FB7518C4}"/>
              </a:ext>
            </a:extLst>
          </p:cNvPr>
          <p:cNvSpPr>
            <a:spLocks noGrp="1"/>
          </p:cNvSpPr>
          <p:nvPr>
            <p:ph type="sldNum" sz="quarter" idx="12"/>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fld id="{F477D24C-55BC-4150-BC77-7526DE4131D6}" type="slidenum">
              <a:rPr kumimoji="0" lang="en-US" sz="1600" b="0" i="0" u="none" strike="noStrike" kern="1200" cap="none" spc="0" normalizeH="0" baseline="0" noProof="0" smtClean="0">
                <a:ln>
                  <a:noFill/>
                </a:ln>
                <a:solidFill>
                  <a:prstClr val="white"/>
                </a:solidFill>
                <a:effectLst/>
                <a:uLnTx/>
                <a:uFillTx/>
                <a:latin typeface="Franklin Gothic Book"/>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a:t>
            </a:fld>
            <a:endParaRPr kumimoji="0" lang="en-US" sz="1600" b="0" i="0" u="none" strike="noStrike" kern="1200" cap="none" spc="0" normalizeH="0" baseline="0" noProof="0">
              <a:ln>
                <a:noFill/>
              </a:ln>
              <a:solidFill>
                <a:prstClr val="white"/>
              </a:solidFill>
              <a:effectLst/>
              <a:uLnTx/>
              <a:uFillTx/>
              <a:latin typeface="Franklin Gothic Book"/>
              <a:ea typeface="+mn-ea"/>
              <a:cs typeface="+mn-cs"/>
            </a:endParaRPr>
          </a:p>
        </p:txBody>
      </p:sp>
      <p:sp>
        <p:nvSpPr>
          <p:cNvPr id="11" name="Picture Placeholder 6">
            <a:extLst>
              <a:ext uri="{FF2B5EF4-FFF2-40B4-BE49-F238E27FC236}">
                <a16:creationId xmlns:a16="http://schemas.microsoft.com/office/drawing/2014/main" id="{303E1A13-34E4-4FB7-BA52-BE2CBACDC93E}"/>
              </a:ext>
            </a:extLst>
          </p:cNvPr>
          <p:cNvSpPr>
            <a:spLocks noGrp="1"/>
          </p:cNvSpPr>
          <p:nvPr>
            <p:ph type="pic" sz="quarter" idx="16"/>
          </p:nvPr>
        </p:nvSpPr>
        <p:spPr>
          <a:xfrm>
            <a:off x="4267201" y="304799"/>
            <a:ext cx="3657600" cy="2590799"/>
          </a:xfrm>
          <a:gradFill flip="none" rotWithShape="1">
            <a:gsLst>
              <a:gs pos="0">
                <a:schemeClr val="accent5">
                  <a:lumMod val="20000"/>
                  <a:lumOff val="80000"/>
                </a:schemeClr>
              </a:gs>
              <a:gs pos="72000">
                <a:schemeClr val="accent5">
                  <a:lumMod val="40000"/>
                  <a:lumOff val="60000"/>
                </a:schemeClr>
              </a:gs>
            </a:gsLst>
            <a:lin ang="2700000" scaled="1"/>
            <a:tileRect/>
          </a:gradFill>
          <a:ln>
            <a:noFill/>
          </a:ln>
        </p:spPr>
        <p:txBody>
          <a:bodyPr vert="horz" lIns="91440" tIns="45720" rIns="91440" bIns="45720" rtlCol="0" anchor="ctr">
            <a:noAutofit/>
          </a:bodyPr>
          <a:lstStyle>
            <a:lvl1pPr marL="0" indent="0" algn="ctr">
              <a:buFont typeface="Arial" panose="020B0604020202020204" pitchFamily="34" charset="0"/>
              <a:buNone/>
              <a:defRPr lang="en-US"/>
            </a:lvl1pPr>
          </a:lstStyle>
          <a:p>
            <a:pPr marL="228600" lvl="0" indent="-228600" algn="ctr"/>
            <a:endParaRPr lang="en-US"/>
          </a:p>
        </p:txBody>
      </p:sp>
      <p:sp>
        <p:nvSpPr>
          <p:cNvPr id="16" name="Picture Placeholder 6">
            <a:extLst>
              <a:ext uri="{FF2B5EF4-FFF2-40B4-BE49-F238E27FC236}">
                <a16:creationId xmlns:a16="http://schemas.microsoft.com/office/drawing/2014/main" id="{37B63177-0F26-4894-B6E8-CC20012E4DAC}"/>
              </a:ext>
            </a:extLst>
          </p:cNvPr>
          <p:cNvSpPr>
            <a:spLocks noGrp="1"/>
          </p:cNvSpPr>
          <p:nvPr>
            <p:ph type="pic" sz="quarter" idx="19"/>
          </p:nvPr>
        </p:nvSpPr>
        <p:spPr>
          <a:xfrm>
            <a:off x="8229600" y="304799"/>
            <a:ext cx="3657600" cy="2590799"/>
          </a:xfrm>
          <a:gradFill flip="none" rotWithShape="1">
            <a:gsLst>
              <a:gs pos="0">
                <a:schemeClr val="accent5">
                  <a:lumMod val="20000"/>
                  <a:lumOff val="80000"/>
                </a:schemeClr>
              </a:gs>
              <a:gs pos="72000">
                <a:schemeClr val="accent5">
                  <a:lumMod val="40000"/>
                  <a:lumOff val="60000"/>
                </a:schemeClr>
              </a:gs>
            </a:gsLst>
            <a:lin ang="2700000" scaled="1"/>
            <a:tileRect/>
          </a:gradFill>
          <a:ln>
            <a:noFill/>
          </a:ln>
        </p:spPr>
        <p:txBody>
          <a:bodyPr vert="horz" lIns="91440" tIns="45720" rIns="91440" bIns="45720" rtlCol="0" anchor="ctr">
            <a:noAutofit/>
          </a:bodyPr>
          <a:lstStyle>
            <a:lvl1pPr marL="0" indent="0" algn="ctr">
              <a:buFont typeface="Arial" panose="020B0604020202020204" pitchFamily="34" charset="0"/>
              <a:buNone/>
              <a:defRPr lang="en-US"/>
            </a:lvl1pPr>
          </a:lstStyle>
          <a:p>
            <a:pPr marL="228600" lvl="0" indent="-228600" algn="ctr"/>
            <a:endParaRPr lang="en-US"/>
          </a:p>
        </p:txBody>
      </p:sp>
    </p:spTree>
    <p:extLst>
      <p:ext uri="{BB962C8B-B14F-4D97-AF65-F5344CB8AC3E}">
        <p14:creationId xmlns:p14="http://schemas.microsoft.com/office/powerpoint/2010/main" val="1176287388"/>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Two Images">
    <p:spTree>
      <p:nvGrpSpPr>
        <p:cNvPr id="1" name=""/>
        <p:cNvGrpSpPr/>
        <p:nvPr/>
      </p:nvGrpSpPr>
      <p:grpSpPr>
        <a:xfrm>
          <a:off x="0" y="0"/>
          <a:ext cx="0" cy="0"/>
          <a:chOff x="0" y="0"/>
          <a:chExt cx="0" cy="0"/>
        </a:xfrm>
      </p:grpSpPr>
      <p:sp>
        <p:nvSpPr>
          <p:cNvPr id="7" name="Picture Placeholder 6">
            <a:extLst>
              <a:ext uri="{FF2B5EF4-FFF2-40B4-BE49-F238E27FC236}">
                <a16:creationId xmlns:a16="http://schemas.microsoft.com/office/drawing/2014/main" id="{D42F6829-FC2D-4E7E-9A17-6A186DAE53A0}"/>
              </a:ext>
            </a:extLst>
          </p:cNvPr>
          <p:cNvSpPr>
            <a:spLocks noGrp="1"/>
          </p:cNvSpPr>
          <p:nvPr>
            <p:ph type="pic" sz="quarter" idx="15"/>
          </p:nvPr>
        </p:nvSpPr>
        <p:spPr>
          <a:xfrm>
            <a:off x="304800" y="304800"/>
            <a:ext cx="5638800" cy="3524434"/>
          </a:xfrm>
          <a:gradFill flip="none" rotWithShape="1">
            <a:gsLst>
              <a:gs pos="0">
                <a:schemeClr val="accent5">
                  <a:lumMod val="20000"/>
                  <a:lumOff val="80000"/>
                </a:schemeClr>
              </a:gs>
              <a:gs pos="72000">
                <a:schemeClr val="accent5">
                  <a:lumMod val="40000"/>
                  <a:lumOff val="60000"/>
                </a:schemeClr>
              </a:gs>
            </a:gsLst>
            <a:lin ang="2700000" scaled="1"/>
            <a:tileRect/>
          </a:gradFill>
          <a:ln>
            <a:noFill/>
          </a:ln>
        </p:spPr>
        <p:txBody>
          <a:bodyPr vert="horz" lIns="91440" tIns="45720" rIns="91440" bIns="45720" rtlCol="0" anchor="ctr">
            <a:noAutofit/>
          </a:bodyPr>
          <a:lstStyle>
            <a:lvl1pPr marL="0" indent="0" algn="ctr">
              <a:buFont typeface="Arial" panose="020B0604020202020204" pitchFamily="34" charset="0"/>
              <a:buNone/>
              <a:defRPr lang="en-US"/>
            </a:lvl1pPr>
          </a:lstStyle>
          <a:p>
            <a:pPr marL="228600" lvl="0" indent="-228600" algn="ctr"/>
            <a:endParaRPr lang="en-US"/>
          </a:p>
        </p:txBody>
      </p:sp>
      <p:sp>
        <p:nvSpPr>
          <p:cNvPr id="4" name="Date Placeholder 3">
            <a:extLst>
              <a:ext uri="{FF2B5EF4-FFF2-40B4-BE49-F238E27FC236}">
                <a16:creationId xmlns:a16="http://schemas.microsoft.com/office/drawing/2014/main" id="{3546B341-0739-4A4B-A870-F350F235D3D7}"/>
              </a:ext>
            </a:extLst>
          </p:cNvPr>
          <p:cNvSpPr>
            <a:spLocks noGrp="1"/>
          </p:cNvSpPr>
          <p:nvPr>
            <p:ph type="dt" sz="half"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F7107CA3-86EC-47BA-B415-57A817695E29}" type="datetime1">
              <a:rPr kumimoji="0" lang="en-US" sz="1200" b="0" i="0" u="none" strike="noStrike" kern="1200" cap="none" spc="0" normalizeH="0" baseline="0" noProof="0" smtClean="0">
                <a:ln>
                  <a:noFill/>
                </a:ln>
                <a:solidFill>
                  <a:prstClr val="white"/>
                </a:solidFill>
                <a:effectLst/>
                <a:uLnTx/>
                <a:uFillTx/>
                <a:latin typeface="Franklin Gothic Book"/>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11/1/2021</a:t>
            </a:fld>
            <a:endParaRPr kumimoji="0" lang="en-US" sz="1200" b="0" i="0" u="none" strike="noStrike" kern="1200" cap="none" spc="0" normalizeH="0" baseline="0" noProof="0">
              <a:ln>
                <a:noFill/>
              </a:ln>
              <a:solidFill>
                <a:prstClr val="white"/>
              </a:solidFill>
              <a:effectLst/>
              <a:uLnTx/>
              <a:uFillTx/>
              <a:latin typeface="Franklin Gothic Book"/>
              <a:ea typeface="+mn-ea"/>
              <a:cs typeface="+mn-cs"/>
            </a:endParaRPr>
          </a:p>
        </p:txBody>
      </p:sp>
      <p:sp>
        <p:nvSpPr>
          <p:cNvPr id="5" name="Footer Placeholder 4">
            <a:extLst>
              <a:ext uri="{FF2B5EF4-FFF2-40B4-BE49-F238E27FC236}">
                <a16:creationId xmlns:a16="http://schemas.microsoft.com/office/drawing/2014/main" id="{1451F020-DF80-4E72-992F-41D29778C2EB}"/>
              </a:ext>
            </a:extLst>
          </p:cNvPr>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white"/>
                </a:solidFill>
                <a:effectLst/>
                <a:uLnTx/>
                <a:uFillTx/>
                <a:latin typeface="Franklin Gothic Book"/>
                <a:ea typeface="+mn-ea"/>
                <a:cs typeface="+mn-cs"/>
              </a:rPr>
              <a:t>Lorem ipsum dolor sit amet, consectetur adipiscing elit, sed do eiusmod tempor incididunt ut labore et dolore.</a:t>
            </a:r>
          </a:p>
        </p:txBody>
      </p:sp>
      <p:sp>
        <p:nvSpPr>
          <p:cNvPr id="6" name="Slide Number Placeholder 5">
            <a:extLst>
              <a:ext uri="{FF2B5EF4-FFF2-40B4-BE49-F238E27FC236}">
                <a16:creationId xmlns:a16="http://schemas.microsoft.com/office/drawing/2014/main" id="{EC06A8F3-E230-4772-BC90-5044FB7518C4}"/>
              </a:ext>
            </a:extLst>
          </p:cNvPr>
          <p:cNvSpPr>
            <a:spLocks noGrp="1"/>
          </p:cNvSpPr>
          <p:nvPr>
            <p:ph type="sldNum" sz="quarter" idx="12"/>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fld id="{F477D24C-55BC-4150-BC77-7526DE4131D6}" type="slidenum">
              <a:rPr kumimoji="0" lang="en-US" sz="1600" b="0" i="0" u="none" strike="noStrike" kern="1200" cap="none" spc="0" normalizeH="0" baseline="0" noProof="0" smtClean="0">
                <a:ln>
                  <a:noFill/>
                </a:ln>
                <a:solidFill>
                  <a:prstClr val="white"/>
                </a:solidFill>
                <a:effectLst/>
                <a:uLnTx/>
                <a:uFillTx/>
                <a:latin typeface="Franklin Gothic Book"/>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a:t>
            </a:fld>
            <a:endParaRPr kumimoji="0" lang="en-US" sz="1600" b="0" i="0" u="none" strike="noStrike" kern="1200" cap="none" spc="0" normalizeH="0" baseline="0" noProof="0">
              <a:ln>
                <a:noFill/>
              </a:ln>
              <a:solidFill>
                <a:prstClr val="white"/>
              </a:solidFill>
              <a:effectLst/>
              <a:uLnTx/>
              <a:uFillTx/>
              <a:latin typeface="Franklin Gothic Book"/>
              <a:ea typeface="+mn-ea"/>
              <a:cs typeface="+mn-cs"/>
            </a:endParaRPr>
          </a:p>
        </p:txBody>
      </p:sp>
      <p:sp>
        <p:nvSpPr>
          <p:cNvPr id="11" name="Picture Placeholder 6">
            <a:extLst>
              <a:ext uri="{FF2B5EF4-FFF2-40B4-BE49-F238E27FC236}">
                <a16:creationId xmlns:a16="http://schemas.microsoft.com/office/drawing/2014/main" id="{303E1A13-34E4-4FB7-BA52-BE2CBACDC93E}"/>
              </a:ext>
            </a:extLst>
          </p:cNvPr>
          <p:cNvSpPr>
            <a:spLocks noGrp="1"/>
          </p:cNvSpPr>
          <p:nvPr>
            <p:ph type="pic" sz="quarter" idx="16"/>
          </p:nvPr>
        </p:nvSpPr>
        <p:spPr>
          <a:xfrm>
            <a:off x="6248400" y="304800"/>
            <a:ext cx="5638800" cy="3524434"/>
          </a:xfrm>
          <a:gradFill flip="none" rotWithShape="1">
            <a:gsLst>
              <a:gs pos="0">
                <a:schemeClr val="accent5">
                  <a:lumMod val="20000"/>
                  <a:lumOff val="80000"/>
                </a:schemeClr>
              </a:gs>
              <a:gs pos="72000">
                <a:schemeClr val="accent5">
                  <a:lumMod val="40000"/>
                  <a:lumOff val="60000"/>
                </a:schemeClr>
              </a:gs>
            </a:gsLst>
            <a:lin ang="2700000" scaled="1"/>
            <a:tileRect/>
          </a:gradFill>
          <a:ln>
            <a:noFill/>
          </a:ln>
        </p:spPr>
        <p:txBody>
          <a:bodyPr vert="horz" lIns="91440" tIns="45720" rIns="91440" bIns="45720" rtlCol="0" anchor="ctr">
            <a:noAutofit/>
          </a:bodyPr>
          <a:lstStyle>
            <a:lvl1pPr marL="0" indent="0" algn="ctr">
              <a:buFont typeface="Arial" panose="020B0604020202020204" pitchFamily="34" charset="0"/>
              <a:buNone/>
              <a:defRPr lang="en-US"/>
            </a:lvl1pPr>
          </a:lstStyle>
          <a:p>
            <a:pPr marL="228600" lvl="0" indent="-228600" algn="ctr"/>
            <a:endParaRPr lang="en-US"/>
          </a:p>
        </p:txBody>
      </p:sp>
    </p:spTree>
    <p:extLst>
      <p:ext uri="{BB962C8B-B14F-4D97-AF65-F5344CB8AC3E}">
        <p14:creationId xmlns:p14="http://schemas.microsoft.com/office/powerpoint/2010/main" val="24820236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ransition 1">
    <p:spTree>
      <p:nvGrpSpPr>
        <p:cNvPr id="1" name=""/>
        <p:cNvGrpSpPr/>
        <p:nvPr/>
      </p:nvGrpSpPr>
      <p:grpSpPr>
        <a:xfrm>
          <a:off x="0" y="0"/>
          <a:ext cx="0" cy="0"/>
          <a:chOff x="0" y="0"/>
          <a:chExt cx="0" cy="0"/>
        </a:xfrm>
      </p:grpSpPr>
      <p:sp>
        <p:nvSpPr>
          <p:cNvPr id="8" name="Прямоугольник 28">
            <a:extLst>
              <a:ext uri="{FF2B5EF4-FFF2-40B4-BE49-F238E27FC236}">
                <a16:creationId xmlns:a16="http://schemas.microsoft.com/office/drawing/2014/main" id="{00F98947-48BE-4678-805E-54C7D3A5418A}"/>
              </a:ext>
            </a:extLst>
          </p:cNvPr>
          <p:cNvSpPr/>
          <p:nvPr/>
        </p:nvSpPr>
        <p:spPr>
          <a:xfrm>
            <a:off x="304800" y="304800"/>
            <a:ext cx="11582400" cy="6248400"/>
          </a:xfrm>
          <a:prstGeom prst="rect">
            <a:avLst/>
          </a:prstGeom>
          <a:solidFill>
            <a:srgbClr val="1A49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ru-RU" sz="1800" b="0" i="0" u="none" strike="noStrike" kern="1200" cap="none" spc="0" normalizeH="0" baseline="0" noProof="0">
              <a:ln>
                <a:noFill/>
              </a:ln>
              <a:solidFill>
                <a:srgbClr val="3737DD"/>
              </a:solidFill>
              <a:effectLst/>
              <a:uLnTx/>
              <a:uFillTx/>
              <a:latin typeface="Calibri" panose="020F0502020204030204"/>
              <a:ea typeface="+mn-ea"/>
              <a:cs typeface="+mn-cs"/>
            </a:endParaRPr>
          </a:p>
        </p:txBody>
      </p:sp>
      <p:sp>
        <p:nvSpPr>
          <p:cNvPr id="12" name="Прямоугольник 11">
            <a:extLst>
              <a:ext uri="{FF2B5EF4-FFF2-40B4-BE49-F238E27FC236}">
                <a16:creationId xmlns:a16="http://schemas.microsoft.com/office/drawing/2014/main" id="{B37699F4-DD53-46D4-8DD3-A8170FF960AE}"/>
              </a:ext>
            </a:extLst>
          </p:cNvPr>
          <p:cNvSpPr/>
          <p:nvPr/>
        </p:nvSpPr>
        <p:spPr>
          <a:xfrm>
            <a:off x="5639445" y="5895975"/>
            <a:ext cx="913111" cy="413727"/>
          </a:xfrm>
          <a:prstGeom prst="rect">
            <a:avLst/>
          </a:prstGeom>
          <a:solidFill>
            <a:srgbClr val="EC515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9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13" name="Graphic 12">
            <a:extLst>
              <a:ext uri="{FF2B5EF4-FFF2-40B4-BE49-F238E27FC236}">
                <a16:creationId xmlns:a16="http://schemas.microsoft.com/office/drawing/2014/main" id="{71123FAC-05A1-4CB3-B8EA-CF7C5BFA7DD2}"/>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5723994" y="5944798"/>
            <a:ext cx="744012" cy="316080"/>
          </a:xfrm>
          <a:prstGeom prst="rect">
            <a:avLst/>
          </a:prstGeom>
        </p:spPr>
      </p:pic>
      <p:sp>
        <p:nvSpPr>
          <p:cNvPr id="2" name="Title 1">
            <a:extLst>
              <a:ext uri="{FF2B5EF4-FFF2-40B4-BE49-F238E27FC236}">
                <a16:creationId xmlns:a16="http://schemas.microsoft.com/office/drawing/2014/main" id="{9D8BD7FE-5910-4840-9838-A66DCA5ABA9A}"/>
              </a:ext>
            </a:extLst>
          </p:cNvPr>
          <p:cNvSpPr>
            <a:spLocks noGrp="1"/>
          </p:cNvSpPr>
          <p:nvPr userDrawn="1">
            <p:ph type="title" hasCustomPrompt="1"/>
          </p:nvPr>
        </p:nvSpPr>
        <p:spPr>
          <a:xfrm>
            <a:off x="3561397" y="1822430"/>
            <a:ext cx="5074920" cy="1311128"/>
          </a:xfrm>
        </p:spPr>
        <p:txBody>
          <a:bodyPr anchor="t"/>
          <a:lstStyle>
            <a:lvl1pPr algn="ctr">
              <a:defRPr sz="4400">
                <a:solidFill>
                  <a:schemeClr val="bg1"/>
                </a:solidFill>
              </a:defRPr>
            </a:lvl1pPr>
          </a:lstStyle>
          <a:p>
            <a:r>
              <a:rPr lang="en-US"/>
              <a:t>YOUR TRANSITION’S TITLE GOES HERE</a:t>
            </a:r>
          </a:p>
        </p:txBody>
      </p:sp>
      <p:sp>
        <p:nvSpPr>
          <p:cNvPr id="3" name="Text Placeholder 2">
            <a:extLst>
              <a:ext uri="{FF2B5EF4-FFF2-40B4-BE49-F238E27FC236}">
                <a16:creationId xmlns:a16="http://schemas.microsoft.com/office/drawing/2014/main" id="{FB0323D5-16CF-4643-8ED4-144A2183D006}"/>
              </a:ext>
            </a:extLst>
          </p:cNvPr>
          <p:cNvSpPr>
            <a:spLocks noGrp="1"/>
          </p:cNvSpPr>
          <p:nvPr userDrawn="1">
            <p:ph type="body" idx="1" hasCustomPrompt="1"/>
          </p:nvPr>
        </p:nvSpPr>
        <p:spPr>
          <a:xfrm>
            <a:off x="3556635" y="3589021"/>
            <a:ext cx="5074920" cy="1581912"/>
          </a:xfrm>
        </p:spPr>
        <p:txBody>
          <a:bodyPr>
            <a:noAutofit/>
          </a:bodyPr>
          <a:lstStyle>
            <a:lvl1pPr marL="0" indent="0" algn="ctr">
              <a:buNone/>
              <a:defRPr sz="2700">
                <a:solidFill>
                  <a:schemeClr val="bg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And your transition’s sub-title can go here. This one can go up to three lines!</a:t>
            </a:r>
          </a:p>
        </p:txBody>
      </p:sp>
      <p:sp>
        <p:nvSpPr>
          <p:cNvPr id="14" name="Freeform: Shape 13">
            <a:extLst>
              <a:ext uri="{FF2B5EF4-FFF2-40B4-BE49-F238E27FC236}">
                <a16:creationId xmlns:a16="http://schemas.microsoft.com/office/drawing/2014/main" id="{502E6161-959F-4D97-A425-DEBED66A1D2A}"/>
              </a:ext>
            </a:extLst>
          </p:cNvPr>
          <p:cNvSpPr/>
          <p:nvPr userDrawn="1"/>
        </p:nvSpPr>
        <p:spPr>
          <a:xfrm>
            <a:off x="9851151" y="773578"/>
            <a:ext cx="2036049" cy="5310352"/>
          </a:xfrm>
          <a:custGeom>
            <a:avLst/>
            <a:gdLst>
              <a:gd name="connsiteX0" fmla="*/ 2032192 w 2036049"/>
              <a:gd name="connsiteY0" fmla="*/ 0 h 5310352"/>
              <a:gd name="connsiteX1" fmla="*/ 2036049 w 2036049"/>
              <a:gd name="connsiteY1" fmla="*/ 329 h 5310352"/>
              <a:gd name="connsiteX2" fmla="*/ 2036049 w 2036049"/>
              <a:gd name="connsiteY2" fmla="*/ 292973 h 5310352"/>
              <a:gd name="connsiteX3" fmla="*/ 2032192 w 2036049"/>
              <a:gd name="connsiteY3" fmla="*/ 292584 h 5310352"/>
              <a:gd name="connsiteX4" fmla="*/ 1821826 w 2036049"/>
              <a:gd name="connsiteY4" fmla="*/ 502948 h 5310352"/>
              <a:gd name="connsiteX5" fmla="*/ 2032192 w 2036049"/>
              <a:gd name="connsiteY5" fmla="*/ 713313 h 5310352"/>
              <a:gd name="connsiteX6" fmla="*/ 2036049 w 2036049"/>
              <a:gd name="connsiteY6" fmla="*/ 712924 h 5310352"/>
              <a:gd name="connsiteX7" fmla="*/ 2036049 w 2036049"/>
              <a:gd name="connsiteY7" fmla="*/ 5301227 h 5310352"/>
              <a:gd name="connsiteX8" fmla="*/ 2030823 w 2036049"/>
              <a:gd name="connsiteY8" fmla="*/ 5310352 h 5310352"/>
              <a:gd name="connsiteX9" fmla="*/ 373375 w 2036049"/>
              <a:gd name="connsiteY9" fmla="*/ 3909180 h 5310352"/>
              <a:gd name="connsiteX10" fmla="*/ 223441 w 2036049"/>
              <a:gd name="connsiteY10" fmla="*/ 4056375 h 5310352"/>
              <a:gd name="connsiteX11" fmla="*/ 40774 w 2036049"/>
              <a:gd name="connsiteY11" fmla="*/ 2889626 h 5310352"/>
              <a:gd name="connsiteX12" fmla="*/ 1019445 w 2036049"/>
              <a:gd name="connsiteY12" fmla="*/ 3606579 h 5310352"/>
              <a:gd name="connsiteX13" fmla="*/ 675157 w 2036049"/>
              <a:gd name="connsiteY13" fmla="*/ 3666546 h 5310352"/>
              <a:gd name="connsiteX14" fmla="*/ 1071257 w 2036049"/>
              <a:gd name="connsiteY14" fmla="*/ 4048191 h 5310352"/>
              <a:gd name="connsiteX15" fmla="*/ 1669566 w 2036049"/>
              <a:gd name="connsiteY15" fmla="*/ 3523594 h 5310352"/>
              <a:gd name="connsiteX16" fmla="*/ 1721159 w 2036049"/>
              <a:gd name="connsiteY16" fmla="*/ 2294770 h 5310352"/>
              <a:gd name="connsiteX17" fmla="*/ 1730492 w 2036049"/>
              <a:gd name="connsiteY17" fmla="*/ 1758294 h 5310352"/>
              <a:gd name="connsiteX18" fmla="*/ 506968 w 2036049"/>
              <a:gd name="connsiteY18" fmla="*/ 1758294 h 5310352"/>
              <a:gd name="connsiteX19" fmla="*/ 506968 w 2036049"/>
              <a:gd name="connsiteY19" fmla="*/ 1292158 h 5310352"/>
              <a:gd name="connsiteX20" fmla="*/ 1738347 w 2036049"/>
              <a:gd name="connsiteY20" fmla="*/ 1292158 h 5310352"/>
              <a:gd name="connsiteX21" fmla="*/ 1744204 w 2036049"/>
              <a:gd name="connsiteY21" fmla="*/ 915330 h 5310352"/>
              <a:gd name="connsiteX22" fmla="*/ 1744724 w 2036049"/>
              <a:gd name="connsiteY22" fmla="*/ 915330 h 5310352"/>
              <a:gd name="connsiteX23" fmla="*/ 1529212 w 2036049"/>
              <a:gd name="connsiteY23" fmla="*/ 502948 h 5310352"/>
              <a:gd name="connsiteX24" fmla="*/ 2032192 w 2036049"/>
              <a:gd name="connsiteY24" fmla="*/ 0 h 5310352"/>
              <a:gd name="connsiteX25" fmla="*/ 1714727 w 2036049"/>
              <a:gd name="connsiteY25" fmla="*/ 2652767 h 5310352"/>
              <a:gd name="connsiteX26" fmla="*/ 1706406 w 2036049"/>
              <a:gd name="connsiteY26" fmla="*/ 3086224 h 5310352"/>
              <a:gd name="connsiteX27" fmla="*/ 1714727 w 2036049"/>
              <a:gd name="connsiteY27" fmla="*/ 2652767 h 531035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2036049" h="5310352">
                <a:moveTo>
                  <a:pt x="2032192" y="0"/>
                </a:moveTo>
                <a:lnTo>
                  <a:pt x="2036049" y="329"/>
                </a:lnTo>
                <a:lnTo>
                  <a:pt x="2036049" y="292973"/>
                </a:lnTo>
                <a:lnTo>
                  <a:pt x="2032192" y="292584"/>
                </a:lnTo>
                <a:cubicBezTo>
                  <a:pt x="1916006" y="292584"/>
                  <a:pt x="1821826" y="386791"/>
                  <a:pt x="1821826" y="502948"/>
                </a:cubicBezTo>
                <a:cubicBezTo>
                  <a:pt x="1821826" y="619133"/>
                  <a:pt x="1916006" y="713313"/>
                  <a:pt x="2032192" y="713313"/>
                </a:cubicBezTo>
                <a:lnTo>
                  <a:pt x="2036049" y="712924"/>
                </a:lnTo>
                <a:lnTo>
                  <a:pt x="2036049" y="5301227"/>
                </a:lnTo>
                <a:lnTo>
                  <a:pt x="2030823" y="5310352"/>
                </a:lnTo>
                <a:cubicBezTo>
                  <a:pt x="1962672" y="5127713"/>
                  <a:pt x="746839" y="4726991"/>
                  <a:pt x="373375" y="3909180"/>
                </a:cubicBezTo>
                <a:cubicBezTo>
                  <a:pt x="357008" y="3928257"/>
                  <a:pt x="288856" y="3993671"/>
                  <a:pt x="223441" y="4056375"/>
                </a:cubicBezTo>
                <a:cubicBezTo>
                  <a:pt x="2620" y="3846476"/>
                  <a:pt x="-46455" y="3173123"/>
                  <a:pt x="40774" y="2889626"/>
                </a:cubicBezTo>
                <a:cubicBezTo>
                  <a:pt x="112812" y="2943517"/>
                  <a:pt x="749576" y="3383022"/>
                  <a:pt x="1019445" y="3606579"/>
                </a:cubicBezTo>
                <a:cubicBezTo>
                  <a:pt x="984001" y="3609316"/>
                  <a:pt x="738656" y="3658363"/>
                  <a:pt x="675157" y="3666546"/>
                </a:cubicBezTo>
                <a:cubicBezTo>
                  <a:pt x="698887" y="3688360"/>
                  <a:pt x="943028" y="3986773"/>
                  <a:pt x="1071257" y="4048191"/>
                </a:cubicBezTo>
                <a:cubicBezTo>
                  <a:pt x="1409058" y="4210057"/>
                  <a:pt x="1585266" y="4121105"/>
                  <a:pt x="1669566" y="3523594"/>
                </a:cubicBezTo>
                <a:cubicBezTo>
                  <a:pt x="812445" y="3324040"/>
                  <a:pt x="725709" y="2551992"/>
                  <a:pt x="1721159" y="2294770"/>
                </a:cubicBezTo>
                <a:cubicBezTo>
                  <a:pt x="1724279" y="2118015"/>
                  <a:pt x="1727481" y="1933214"/>
                  <a:pt x="1730492" y="1758294"/>
                </a:cubicBezTo>
                <a:lnTo>
                  <a:pt x="506968" y="1758294"/>
                </a:lnTo>
                <a:lnTo>
                  <a:pt x="506968" y="1292158"/>
                </a:lnTo>
                <a:lnTo>
                  <a:pt x="1738347" y="1292158"/>
                </a:lnTo>
                <a:cubicBezTo>
                  <a:pt x="1741905" y="1078919"/>
                  <a:pt x="1744204" y="931177"/>
                  <a:pt x="1744204" y="915330"/>
                </a:cubicBezTo>
                <a:lnTo>
                  <a:pt x="1744724" y="915330"/>
                </a:lnTo>
                <a:cubicBezTo>
                  <a:pt x="1614552" y="824434"/>
                  <a:pt x="1529212" y="673763"/>
                  <a:pt x="1529212" y="502948"/>
                </a:cubicBezTo>
                <a:cubicBezTo>
                  <a:pt x="1529212" y="225172"/>
                  <a:pt x="1754413" y="0"/>
                  <a:pt x="2032192" y="0"/>
                </a:cubicBezTo>
                <a:close/>
                <a:moveTo>
                  <a:pt x="1714727" y="2652767"/>
                </a:moveTo>
                <a:cubicBezTo>
                  <a:pt x="1372519" y="2767392"/>
                  <a:pt x="1373586" y="2979016"/>
                  <a:pt x="1706406" y="3086224"/>
                </a:cubicBezTo>
                <a:cubicBezTo>
                  <a:pt x="1708431" y="2990019"/>
                  <a:pt x="1711360" y="2835872"/>
                  <a:pt x="1714727" y="2652767"/>
                </a:cubicBezTo>
                <a:close/>
              </a:path>
            </a:pathLst>
          </a:custGeom>
          <a:solidFill>
            <a:srgbClr val="FFFFFF">
              <a:alpha val="40000"/>
            </a:srgbClr>
          </a:solidFill>
          <a:ln w="2471" cap="flat">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23000"/>
              </a:lnSpc>
              <a:spcBef>
                <a:spcPts val="600"/>
              </a:spcBef>
              <a:spcAft>
                <a:spcPts val="600"/>
              </a:spcAft>
              <a:buClrTx/>
              <a:buSzTx/>
              <a:buFontTx/>
              <a:buNone/>
              <a:tabLst/>
              <a:defRPr/>
            </a:pPr>
            <a:endParaRPr kumimoji="0" lang="en-US" sz="1600" b="0" i="0" u="none" strike="noStrike" kern="1200" cap="none" spc="0" normalizeH="0" baseline="0" noProof="0">
              <a:ln>
                <a:noFill/>
              </a:ln>
              <a:solidFill>
                <a:prstClr val="white"/>
              </a:solidFill>
              <a:effectLst/>
              <a:uLnTx/>
              <a:uFillTx/>
              <a:latin typeface="Franklin Gothic Book"/>
              <a:ea typeface="+mn-ea"/>
              <a:cs typeface="+mn-cs"/>
            </a:endParaRPr>
          </a:p>
        </p:txBody>
      </p:sp>
      <p:sp>
        <p:nvSpPr>
          <p:cNvPr id="15" name="Freeform: Shape 14">
            <a:extLst>
              <a:ext uri="{FF2B5EF4-FFF2-40B4-BE49-F238E27FC236}">
                <a16:creationId xmlns:a16="http://schemas.microsoft.com/office/drawing/2014/main" id="{D510F7FB-D9D5-4C19-B7C0-F200AACFA448}"/>
              </a:ext>
            </a:extLst>
          </p:cNvPr>
          <p:cNvSpPr/>
          <p:nvPr userDrawn="1"/>
        </p:nvSpPr>
        <p:spPr>
          <a:xfrm>
            <a:off x="304800" y="773907"/>
            <a:ext cx="2025597" cy="5300898"/>
          </a:xfrm>
          <a:custGeom>
            <a:avLst/>
            <a:gdLst>
              <a:gd name="connsiteX0" fmla="*/ 0 w 2025597"/>
              <a:gd name="connsiteY0" fmla="*/ 0 h 5300898"/>
              <a:gd name="connsiteX1" fmla="*/ 82086 w 2025597"/>
              <a:gd name="connsiteY1" fmla="*/ 6998 h 5300898"/>
              <a:gd name="connsiteX2" fmla="*/ 482728 w 2025597"/>
              <a:gd name="connsiteY2" fmla="*/ 377402 h 5300898"/>
              <a:gd name="connsiteX3" fmla="*/ 1197880 w 2025597"/>
              <a:gd name="connsiteY3" fmla="*/ 1291829 h 5300898"/>
              <a:gd name="connsiteX4" fmla="*/ 1521394 w 2025597"/>
              <a:gd name="connsiteY4" fmla="*/ 1291829 h 5300898"/>
              <a:gd name="connsiteX5" fmla="*/ 1521394 w 2025597"/>
              <a:gd name="connsiteY5" fmla="*/ 1757965 h 5300898"/>
              <a:gd name="connsiteX6" fmla="*/ 1184222 w 2025597"/>
              <a:gd name="connsiteY6" fmla="*/ 1757965 h 5300898"/>
              <a:gd name="connsiteX7" fmla="*/ 308736 w 2025597"/>
              <a:gd name="connsiteY7" fmla="*/ 2534502 h 5300898"/>
              <a:gd name="connsiteX8" fmla="*/ 321929 w 2025597"/>
              <a:gd name="connsiteY8" fmla="*/ 3191898 h 5300898"/>
              <a:gd name="connsiteX9" fmla="*/ 324502 w 2025597"/>
              <a:gd name="connsiteY9" fmla="*/ 3224687 h 5300898"/>
              <a:gd name="connsiteX10" fmla="*/ 1084212 w 2025597"/>
              <a:gd name="connsiteY10" fmla="*/ 3949687 h 5300898"/>
              <a:gd name="connsiteX11" fmla="*/ 1350441 w 2025597"/>
              <a:gd name="connsiteY11" fmla="*/ 3666217 h 5300898"/>
              <a:gd name="connsiteX12" fmla="*/ 1006180 w 2025597"/>
              <a:gd name="connsiteY12" fmla="*/ 3606250 h 5300898"/>
              <a:gd name="connsiteX13" fmla="*/ 1984824 w 2025597"/>
              <a:gd name="connsiteY13" fmla="*/ 2889297 h 5300898"/>
              <a:gd name="connsiteX14" fmla="*/ 1802184 w 2025597"/>
              <a:gd name="connsiteY14" fmla="*/ 4056046 h 5300898"/>
              <a:gd name="connsiteX15" fmla="*/ 1652223 w 2025597"/>
              <a:gd name="connsiteY15" fmla="*/ 3908851 h 5300898"/>
              <a:gd name="connsiteX16" fmla="*/ 1191831 w 2025597"/>
              <a:gd name="connsiteY16" fmla="*/ 4495223 h 5300898"/>
              <a:gd name="connsiteX17" fmla="*/ 809882 w 2025597"/>
              <a:gd name="connsiteY17" fmla="*/ 5131489 h 5300898"/>
              <a:gd name="connsiteX18" fmla="*/ 893771 w 2025597"/>
              <a:gd name="connsiteY18" fmla="*/ 4726033 h 5300898"/>
              <a:gd name="connsiteX19" fmla="*/ 6748 w 2025597"/>
              <a:gd name="connsiteY19" fmla="*/ 5289114 h 5300898"/>
              <a:gd name="connsiteX20" fmla="*/ 0 w 2025597"/>
              <a:gd name="connsiteY20" fmla="*/ 5300898 h 5300898"/>
              <a:gd name="connsiteX21" fmla="*/ 0 w 2025597"/>
              <a:gd name="connsiteY21" fmla="*/ 712595 h 5300898"/>
              <a:gd name="connsiteX22" fmla="*/ 38541 w 2025597"/>
              <a:gd name="connsiteY22" fmla="*/ 708710 h 5300898"/>
              <a:gd name="connsiteX23" fmla="*/ 206537 w 2025597"/>
              <a:gd name="connsiteY23" fmla="*/ 502619 h 5300898"/>
              <a:gd name="connsiteX24" fmla="*/ 38541 w 2025597"/>
              <a:gd name="connsiteY24" fmla="*/ 296530 h 5300898"/>
              <a:gd name="connsiteX25" fmla="*/ 0 w 2025597"/>
              <a:gd name="connsiteY25" fmla="*/ 292644 h 5300898"/>
              <a:gd name="connsiteX26" fmla="*/ 0 w 2025597"/>
              <a:gd name="connsiteY26" fmla="*/ 0 h 5300898"/>
              <a:gd name="connsiteX27" fmla="*/ 419394 w 2025597"/>
              <a:gd name="connsiteY27" fmla="*/ 773635 h 5300898"/>
              <a:gd name="connsiteX28" fmla="*/ 281421 w 2025597"/>
              <a:gd name="connsiteY28" fmla="*/ 916643 h 5300898"/>
              <a:gd name="connsiteX29" fmla="*/ 287251 w 2025597"/>
              <a:gd name="connsiteY29" fmla="*/ 1291829 h 5300898"/>
              <a:gd name="connsiteX30" fmla="*/ 809554 w 2025597"/>
              <a:gd name="connsiteY30" fmla="*/ 1291829 h 5300898"/>
              <a:gd name="connsiteX31" fmla="*/ 419394 w 2025597"/>
              <a:gd name="connsiteY31" fmla="*/ 773635 h 5300898"/>
              <a:gd name="connsiteX32" fmla="*/ 295106 w 2025597"/>
              <a:gd name="connsiteY32" fmla="*/ 1757965 h 5300898"/>
              <a:gd name="connsiteX33" fmla="*/ 302250 w 2025597"/>
              <a:gd name="connsiteY33" fmla="*/ 2169060 h 5300898"/>
              <a:gd name="connsiteX34" fmla="*/ 777120 w 2025597"/>
              <a:gd name="connsiteY34" fmla="*/ 1757965 h 5300898"/>
              <a:gd name="connsiteX35" fmla="*/ 295106 w 2025597"/>
              <a:gd name="connsiteY35" fmla="*/ 1757965 h 5300898"/>
              <a:gd name="connsiteX36" fmla="*/ 384086 w 2025597"/>
              <a:gd name="connsiteY36" fmla="*/ 3687456 h 5300898"/>
              <a:gd name="connsiteX37" fmla="*/ 749340 w 2025597"/>
              <a:gd name="connsiteY37" fmla="*/ 4116041 h 5300898"/>
              <a:gd name="connsiteX38" fmla="*/ 384086 w 2025597"/>
              <a:gd name="connsiteY38" fmla="*/ 3687456 h 53008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Lst>
            <a:rect l="l" t="t" r="r" b="b"/>
            <a:pathLst>
              <a:path w="2025597" h="5300898">
                <a:moveTo>
                  <a:pt x="0" y="0"/>
                </a:moveTo>
                <a:lnTo>
                  <a:pt x="82086" y="6998"/>
                </a:lnTo>
                <a:cubicBezTo>
                  <a:pt x="277519" y="40718"/>
                  <a:pt x="433968" y="187466"/>
                  <a:pt x="482728" y="377402"/>
                </a:cubicBezTo>
                <a:cubicBezTo>
                  <a:pt x="724351" y="483105"/>
                  <a:pt x="1113334" y="798104"/>
                  <a:pt x="1197880" y="1291829"/>
                </a:cubicBezTo>
                <a:lnTo>
                  <a:pt x="1521394" y="1291829"/>
                </a:lnTo>
                <a:lnTo>
                  <a:pt x="1521394" y="1757965"/>
                </a:lnTo>
                <a:lnTo>
                  <a:pt x="1184222" y="1757965"/>
                </a:lnTo>
                <a:cubicBezTo>
                  <a:pt x="1097432" y="2124228"/>
                  <a:pt x="820310" y="2408847"/>
                  <a:pt x="308736" y="2534502"/>
                </a:cubicBezTo>
                <a:cubicBezTo>
                  <a:pt x="315223" y="2893567"/>
                  <a:pt x="320642" y="3174628"/>
                  <a:pt x="321929" y="3191898"/>
                </a:cubicBezTo>
                <a:cubicBezTo>
                  <a:pt x="322750" y="3203120"/>
                  <a:pt x="323653" y="3213684"/>
                  <a:pt x="324502" y="3224687"/>
                </a:cubicBezTo>
                <a:cubicBezTo>
                  <a:pt x="657787" y="3357923"/>
                  <a:pt x="937427" y="3635070"/>
                  <a:pt x="1084212" y="3949687"/>
                </a:cubicBezTo>
                <a:cubicBezTo>
                  <a:pt x="1203655" y="3839003"/>
                  <a:pt x="1333471" y="3681818"/>
                  <a:pt x="1350441" y="3666217"/>
                </a:cubicBezTo>
                <a:cubicBezTo>
                  <a:pt x="1286942" y="3658034"/>
                  <a:pt x="1041597" y="3608987"/>
                  <a:pt x="1006180" y="3606250"/>
                </a:cubicBezTo>
                <a:cubicBezTo>
                  <a:pt x="1276049" y="3382693"/>
                  <a:pt x="1912813" y="2943188"/>
                  <a:pt x="1984824" y="2889297"/>
                </a:cubicBezTo>
                <a:cubicBezTo>
                  <a:pt x="2072052" y="3172794"/>
                  <a:pt x="2022978" y="3846147"/>
                  <a:pt x="1802184" y="4056046"/>
                </a:cubicBezTo>
                <a:cubicBezTo>
                  <a:pt x="1736742" y="3993342"/>
                  <a:pt x="1668618" y="3927928"/>
                  <a:pt x="1652223" y="3908851"/>
                </a:cubicBezTo>
                <a:cubicBezTo>
                  <a:pt x="1549065" y="4134734"/>
                  <a:pt x="1381588" y="4328787"/>
                  <a:pt x="1191831" y="4495223"/>
                </a:cubicBezTo>
                <a:cubicBezTo>
                  <a:pt x="1171714" y="4733641"/>
                  <a:pt x="1055063" y="4959963"/>
                  <a:pt x="809882" y="5131489"/>
                </a:cubicBezTo>
                <a:cubicBezTo>
                  <a:pt x="867715" y="5032055"/>
                  <a:pt x="896043" y="4887542"/>
                  <a:pt x="893771" y="4726033"/>
                </a:cubicBezTo>
                <a:cubicBezTo>
                  <a:pt x="493612" y="5003306"/>
                  <a:pt x="88642" y="5180100"/>
                  <a:pt x="6748" y="5289114"/>
                </a:cubicBezTo>
                <a:lnTo>
                  <a:pt x="0" y="5300898"/>
                </a:lnTo>
                <a:lnTo>
                  <a:pt x="0" y="712595"/>
                </a:lnTo>
                <a:lnTo>
                  <a:pt x="38541" y="708710"/>
                </a:lnTo>
                <a:cubicBezTo>
                  <a:pt x="134409" y="689095"/>
                  <a:pt x="206537" y="604281"/>
                  <a:pt x="206537" y="502619"/>
                </a:cubicBezTo>
                <a:cubicBezTo>
                  <a:pt x="206537" y="400982"/>
                  <a:pt x="134409" y="316150"/>
                  <a:pt x="38541" y="296530"/>
                </a:cubicBezTo>
                <a:lnTo>
                  <a:pt x="0" y="292644"/>
                </a:lnTo>
                <a:lnTo>
                  <a:pt x="0" y="0"/>
                </a:lnTo>
                <a:close/>
                <a:moveTo>
                  <a:pt x="419394" y="773635"/>
                </a:moveTo>
                <a:cubicBezTo>
                  <a:pt x="383265" y="829963"/>
                  <a:pt x="336435" y="878681"/>
                  <a:pt x="281421" y="916643"/>
                </a:cubicBezTo>
                <a:cubicBezTo>
                  <a:pt x="281531" y="937991"/>
                  <a:pt x="283802" y="1083407"/>
                  <a:pt x="287251" y="1291829"/>
                </a:cubicBezTo>
                <a:lnTo>
                  <a:pt x="809554" y="1291829"/>
                </a:lnTo>
                <a:cubicBezTo>
                  <a:pt x="773343" y="1102648"/>
                  <a:pt x="664876" y="921542"/>
                  <a:pt x="419394" y="773635"/>
                </a:cubicBezTo>
                <a:close/>
                <a:moveTo>
                  <a:pt x="295106" y="1757965"/>
                </a:moveTo>
                <a:cubicBezTo>
                  <a:pt x="297405" y="1891885"/>
                  <a:pt x="299841" y="2031581"/>
                  <a:pt x="302250" y="2169060"/>
                </a:cubicBezTo>
                <a:cubicBezTo>
                  <a:pt x="595246" y="2071076"/>
                  <a:pt x="721586" y="1905680"/>
                  <a:pt x="777120" y="1757965"/>
                </a:cubicBezTo>
                <a:lnTo>
                  <a:pt x="295106" y="1757965"/>
                </a:lnTo>
                <a:close/>
                <a:moveTo>
                  <a:pt x="384086" y="3687456"/>
                </a:moveTo>
                <a:cubicBezTo>
                  <a:pt x="453770" y="4023449"/>
                  <a:pt x="568451" y="4139962"/>
                  <a:pt x="749340" y="4116041"/>
                </a:cubicBezTo>
                <a:cubicBezTo>
                  <a:pt x="665286" y="3942023"/>
                  <a:pt x="544037" y="3787520"/>
                  <a:pt x="384086" y="3687456"/>
                </a:cubicBezTo>
                <a:close/>
              </a:path>
            </a:pathLst>
          </a:custGeom>
          <a:solidFill>
            <a:srgbClr val="FFFFFF">
              <a:alpha val="40000"/>
            </a:srgbClr>
          </a:solidFill>
          <a:ln w="2471" cap="flat">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23000"/>
              </a:lnSpc>
              <a:spcBef>
                <a:spcPts val="600"/>
              </a:spcBef>
              <a:spcAft>
                <a:spcPts val="600"/>
              </a:spcAft>
              <a:buClrTx/>
              <a:buSzTx/>
              <a:buFontTx/>
              <a:buNone/>
              <a:tabLst/>
              <a:defRPr/>
            </a:pPr>
            <a:endParaRPr kumimoji="0" lang="en-US" sz="1600" b="0" i="0" u="none" strike="noStrike" kern="1200" cap="none" spc="0" normalizeH="0" baseline="0" noProof="0">
              <a:ln>
                <a:noFill/>
              </a:ln>
              <a:solidFill>
                <a:prstClr val="white"/>
              </a:solidFill>
              <a:effectLst/>
              <a:uLnTx/>
              <a:uFillTx/>
              <a:latin typeface="Franklin Gothic Book"/>
              <a:ea typeface="+mn-ea"/>
              <a:cs typeface="+mn-cs"/>
            </a:endParaRPr>
          </a:p>
        </p:txBody>
      </p:sp>
    </p:spTree>
    <p:extLst>
      <p:ext uri="{BB962C8B-B14F-4D97-AF65-F5344CB8AC3E}">
        <p14:creationId xmlns:p14="http://schemas.microsoft.com/office/powerpoint/2010/main" val="3215613292"/>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Title and Big Image">
    <p:spTree>
      <p:nvGrpSpPr>
        <p:cNvPr id="1" name=""/>
        <p:cNvGrpSpPr/>
        <p:nvPr/>
      </p:nvGrpSpPr>
      <p:grpSpPr>
        <a:xfrm>
          <a:off x="0" y="0"/>
          <a:ext cx="0" cy="0"/>
          <a:chOff x="0" y="0"/>
          <a:chExt cx="0" cy="0"/>
        </a:xfrm>
      </p:grpSpPr>
      <p:sp>
        <p:nvSpPr>
          <p:cNvPr id="10" name="Content Placeholder 9">
            <a:extLst>
              <a:ext uri="{FF2B5EF4-FFF2-40B4-BE49-F238E27FC236}">
                <a16:creationId xmlns:a16="http://schemas.microsoft.com/office/drawing/2014/main" id="{04996E4A-DE6D-42BD-BB7B-03B57C742AC7}"/>
              </a:ext>
            </a:extLst>
          </p:cNvPr>
          <p:cNvSpPr>
            <a:spLocks noGrp="1"/>
          </p:cNvSpPr>
          <p:nvPr>
            <p:ph sz="quarter" idx="16" hasCustomPrompt="1"/>
          </p:nvPr>
        </p:nvSpPr>
        <p:spPr>
          <a:xfrm>
            <a:off x="0" y="2076451"/>
            <a:ext cx="12192000" cy="4781549"/>
          </a:xfrm>
          <a:gradFill>
            <a:gsLst>
              <a:gs pos="0">
                <a:schemeClr val="accent5">
                  <a:lumMod val="20000"/>
                  <a:lumOff val="80000"/>
                </a:schemeClr>
              </a:gs>
              <a:gs pos="72000">
                <a:schemeClr val="accent5">
                  <a:lumMod val="40000"/>
                  <a:lumOff val="60000"/>
                </a:schemeClr>
              </a:gs>
            </a:gsLst>
            <a:lin ang="2700000" scaled="1"/>
          </a:gradFill>
        </p:spPr>
        <p:txBody>
          <a:bodyPr/>
          <a:lstStyle>
            <a:lvl1pPr marL="0" indent="0" algn="ctr">
              <a:buNone/>
              <a:defRPr/>
            </a:lvl1pPr>
          </a:lstStyle>
          <a:p>
            <a:pPr lvl="0"/>
            <a:r>
              <a:rPr lang="en-US"/>
              <a:t>Click on the icons below to bring in a table, chart, smart art graphic, picture, web element, or video!</a:t>
            </a:r>
          </a:p>
        </p:txBody>
      </p:sp>
      <p:sp>
        <p:nvSpPr>
          <p:cNvPr id="2" name="Title 1">
            <a:extLst>
              <a:ext uri="{FF2B5EF4-FFF2-40B4-BE49-F238E27FC236}">
                <a16:creationId xmlns:a16="http://schemas.microsoft.com/office/drawing/2014/main" id="{0BFE519F-1D34-453A-9D12-A881B3106CC6}"/>
              </a:ext>
            </a:extLst>
          </p:cNvPr>
          <p:cNvSpPr>
            <a:spLocks noGrp="1"/>
          </p:cNvSpPr>
          <p:nvPr>
            <p:ph type="title" hasCustomPrompt="1"/>
          </p:nvPr>
        </p:nvSpPr>
        <p:spPr>
          <a:xfrm>
            <a:off x="304800" y="172857"/>
            <a:ext cx="11582400" cy="701731"/>
          </a:xfrm>
        </p:spPr>
        <p:txBody>
          <a:bodyPr/>
          <a:lstStyle/>
          <a:p>
            <a:r>
              <a:rPr lang="en-US"/>
              <a:t>YOUR SLIDE’S TITLE GOES HERE</a:t>
            </a:r>
          </a:p>
        </p:txBody>
      </p:sp>
      <p:sp>
        <p:nvSpPr>
          <p:cNvPr id="4" name="Date Placeholder 3">
            <a:extLst>
              <a:ext uri="{FF2B5EF4-FFF2-40B4-BE49-F238E27FC236}">
                <a16:creationId xmlns:a16="http://schemas.microsoft.com/office/drawing/2014/main" id="{3546B341-0739-4A4B-A870-F350F235D3D7}"/>
              </a:ext>
            </a:extLst>
          </p:cNvPr>
          <p:cNvSpPr>
            <a:spLocks noGrp="1"/>
          </p:cNvSpPr>
          <p:nvPr>
            <p:ph type="dt" sz="half"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F7107CA3-86EC-47BA-B415-57A817695E29}" type="datetime1">
              <a:rPr kumimoji="0" lang="en-US" sz="1200" b="0" i="0" u="none" strike="noStrike" kern="1200" cap="none" spc="0" normalizeH="0" baseline="0" noProof="0" smtClean="0">
                <a:ln>
                  <a:noFill/>
                </a:ln>
                <a:solidFill>
                  <a:prstClr val="white"/>
                </a:solidFill>
                <a:effectLst/>
                <a:uLnTx/>
                <a:uFillTx/>
                <a:latin typeface="Franklin Gothic Book"/>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11/1/2021</a:t>
            </a:fld>
            <a:endParaRPr kumimoji="0" lang="en-US" sz="1200" b="0" i="0" u="none" strike="noStrike" kern="1200" cap="none" spc="0" normalizeH="0" baseline="0" noProof="0">
              <a:ln>
                <a:noFill/>
              </a:ln>
              <a:solidFill>
                <a:prstClr val="white"/>
              </a:solidFill>
              <a:effectLst/>
              <a:uLnTx/>
              <a:uFillTx/>
              <a:latin typeface="Franklin Gothic Book"/>
              <a:ea typeface="+mn-ea"/>
              <a:cs typeface="+mn-cs"/>
            </a:endParaRPr>
          </a:p>
        </p:txBody>
      </p:sp>
      <p:sp>
        <p:nvSpPr>
          <p:cNvPr id="5" name="Footer Placeholder 4">
            <a:extLst>
              <a:ext uri="{FF2B5EF4-FFF2-40B4-BE49-F238E27FC236}">
                <a16:creationId xmlns:a16="http://schemas.microsoft.com/office/drawing/2014/main" id="{1451F020-DF80-4E72-992F-41D29778C2EB}"/>
              </a:ext>
            </a:extLst>
          </p:cNvPr>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white"/>
                </a:solidFill>
                <a:effectLst/>
                <a:uLnTx/>
                <a:uFillTx/>
                <a:latin typeface="Franklin Gothic Book"/>
                <a:ea typeface="+mn-ea"/>
                <a:cs typeface="+mn-cs"/>
              </a:rPr>
              <a:t>Lorem ipsum dolor sit amet, consectetur adipiscing elit, sed do eiusmod tempor incididunt ut labore et dolore.</a:t>
            </a:r>
          </a:p>
        </p:txBody>
      </p:sp>
      <p:sp>
        <p:nvSpPr>
          <p:cNvPr id="6" name="Slide Number Placeholder 5">
            <a:extLst>
              <a:ext uri="{FF2B5EF4-FFF2-40B4-BE49-F238E27FC236}">
                <a16:creationId xmlns:a16="http://schemas.microsoft.com/office/drawing/2014/main" id="{EC06A8F3-E230-4772-BC90-5044FB7518C4}"/>
              </a:ext>
            </a:extLst>
          </p:cNvPr>
          <p:cNvSpPr>
            <a:spLocks noGrp="1"/>
          </p:cNvSpPr>
          <p:nvPr>
            <p:ph type="sldNum" sz="quarter" idx="12"/>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fld id="{F477D24C-55BC-4150-BC77-7526DE4131D6}" type="slidenum">
              <a:rPr kumimoji="0" lang="en-US" sz="1600" b="0" i="0" u="none" strike="noStrike" kern="1200" cap="none" spc="0" normalizeH="0" baseline="0" noProof="0" smtClean="0">
                <a:ln>
                  <a:noFill/>
                </a:ln>
                <a:solidFill>
                  <a:prstClr val="white"/>
                </a:solidFill>
                <a:effectLst/>
                <a:uLnTx/>
                <a:uFillTx/>
                <a:latin typeface="Franklin Gothic Book"/>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a:t>
            </a:fld>
            <a:endParaRPr kumimoji="0" lang="en-US" sz="1600" b="0" i="0" u="none" strike="noStrike" kern="1200" cap="none" spc="0" normalizeH="0" baseline="0" noProof="0">
              <a:ln>
                <a:noFill/>
              </a:ln>
              <a:solidFill>
                <a:prstClr val="white"/>
              </a:solidFill>
              <a:effectLst/>
              <a:uLnTx/>
              <a:uFillTx/>
              <a:latin typeface="Franklin Gothic Book"/>
              <a:ea typeface="+mn-ea"/>
              <a:cs typeface="+mn-cs"/>
            </a:endParaRPr>
          </a:p>
        </p:txBody>
      </p:sp>
      <p:sp>
        <p:nvSpPr>
          <p:cNvPr id="9" name="Text Placeholder 8">
            <a:extLst>
              <a:ext uri="{FF2B5EF4-FFF2-40B4-BE49-F238E27FC236}">
                <a16:creationId xmlns:a16="http://schemas.microsoft.com/office/drawing/2014/main" id="{50A8CA55-E1DC-4B08-9E74-256ECBEB3625}"/>
              </a:ext>
            </a:extLst>
          </p:cNvPr>
          <p:cNvSpPr>
            <a:spLocks noGrp="1"/>
          </p:cNvSpPr>
          <p:nvPr>
            <p:ph type="body" sz="quarter" idx="13" hasCustomPrompt="1"/>
          </p:nvPr>
        </p:nvSpPr>
        <p:spPr>
          <a:xfrm>
            <a:off x="304800" y="1031273"/>
            <a:ext cx="11582400" cy="850392"/>
          </a:xfrm>
        </p:spPr>
        <p:txBody>
          <a:bodyPr>
            <a:noAutofit/>
          </a:bodyPr>
          <a:lstStyle>
            <a:lvl1pPr marL="0" indent="0">
              <a:buNone/>
              <a:defRPr sz="2100">
                <a:solidFill>
                  <a:schemeClr val="accent6"/>
                </a:solidFill>
                <a:latin typeface="+mj-lt"/>
              </a:defRPr>
            </a:lvl1pPr>
            <a:lvl2pPr marL="457200" indent="0">
              <a:buNone/>
              <a:defRPr sz="2100">
                <a:latin typeface="+mj-lt"/>
              </a:defRPr>
            </a:lvl2pPr>
            <a:lvl3pPr marL="914400" indent="0">
              <a:buNone/>
              <a:defRPr sz="2100">
                <a:latin typeface="+mj-lt"/>
              </a:defRPr>
            </a:lvl3pPr>
            <a:lvl4pPr marL="1371600" indent="0">
              <a:buNone/>
              <a:defRPr sz="2100">
                <a:latin typeface="+mj-lt"/>
              </a:defRPr>
            </a:lvl4pPr>
            <a:lvl5pPr marL="1828800" indent="0">
              <a:buNone/>
              <a:defRPr sz="2100">
                <a:latin typeface="+mj-lt"/>
              </a:defRPr>
            </a:lvl5pPr>
          </a:lstStyle>
          <a:p>
            <a:pPr lvl="0"/>
            <a:r>
              <a:rPr lang="en-US"/>
              <a:t>You can put your slide’s sub-title (or strap line) over here. Make sure it’s concise and to the point. Also, do your best to not exceed two lines.</a:t>
            </a:r>
          </a:p>
        </p:txBody>
      </p:sp>
    </p:spTree>
    <p:extLst>
      <p:ext uri="{BB962C8B-B14F-4D97-AF65-F5344CB8AC3E}">
        <p14:creationId xmlns:p14="http://schemas.microsoft.com/office/powerpoint/2010/main" val="502715640"/>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showMasterSp="0" preserve="1" userDrawn="1">
  <p:cSld name="Three Pictures 1">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1A432CEB-E94D-4E32-8096-487099229D75}"/>
              </a:ext>
            </a:extLst>
          </p:cNvPr>
          <p:cNvSpPr/>
          <p:nvPr userDrawn="1"/>
        </p:nvSpPr>
        <p:spPr>
          <a:xfrm>
            <a:off x="304801" y="6126480"/>
            <a:ext cx="11582400" cy="426715"/>
          </a:xfrm>
          <a:prstGeom prst="rect">
            <a:avLst/>
          </a:prstGeom>
          <a:solidFill>
            <a:srgbClr val="1A49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6" name="Graphic 5">
            <a:extLst>
              <a:ext uri="{FF2B5EF4-FFF2-40B4-BE49-F238E27FC236}">
                <a16:creationId xmlns:a16="http://schemas.microsoft.com/office/drawing/2014/main" id="{761A4763-A5A6-4B11-9347-6FC28EE3ECA1}"/>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0818536" y="6181797"/>
            <a:ext cx="744012" cy="316080"/>
          </a:xfrm>
          <a:prstGeom prst="rect">
            <a:avLst/>
          </a:prstGeom>
        </p:spPr>
      </p:pic>
      <p:cxnSp>
        <p:nvCxnSpPr>
          <p:cNvPr id="7" name="Straight Connector 6">
            <a:extLst>
              <a:ext uri="{FF2B5EF4-FFF2-40B4-BE49-F238E27FC236}">
                <a16:creationId xmlns:a16="http://schemas.microsoft.com/office/drawing/2014/main" id="{ED48F25E-1505-49D6-B5A7-5BDD13962C08}"/>
              </a:ext>
            </a:extLst>
          </p:cNvPr>
          <p:cNvCxnSpPr>
            <a:cxnSpLocks/>
          </p:cNvCxnSpPr>
          <p:nvPr userDrawn="1"/>
        </p:nvCxnSpPr>
        <p:spPr>
          <a:xfrm>
            <a:off x="10490857" y="6240625"/>
            <a:ext cx="0" cy="198425"/>
          </a:xfrm>
          <a:prstGeom prst="line">
            <a:avLst/>
          </a:prstGeom>
          <a:ln w="28575">
            <a:solidFill>
              <a:srgbClr val="EC5153"/>
            </a:solidFill>
          </a:ln>
        </p:spPr>
        <p:style>
          <a:lnRef idx="1">
            <a:schemeClr val="accent1"/>
          </a:lnRef>
          <a:fillRef idx="0">
            <a:schemeClr val="accent1"/>
          </a:fillRef>
          <a:effectRef idx="0">
            <a:schemeClr val="accent1"/>
          </a:effectRef>
          <a:fontRef idx="minor">
            <a:schemeClr val="tx1"/>
          </a:fontRef>
        </p:style>
      </p:cxnSp>
      <p:cxnSp>
        <p:nvCxnSpPr>
          <p:cNvPr id="8" name="Straight Connector 7">
            <a:extLst>
              <a:ext uri="{FF2B5EF4-FFF2-40B4-BE49-F238E27FC236}">
                <a16:creationId xmlns:a16="http://schemas.microsoft.com/office/drawing/2014/main" id="{6076DCDB-6626-48FB-B9FA-282EC15462B1}"/>
              </a:ext>
            </a:extLst>
          </p:cNvPr>
          <p:cNvCxnSpPr>
            <a:cxnSpLocks/>
          </p:cNvCxnSpPr>
          <p:nvPr userDrawn="1"/>
        </p:nvCxnSpPr>
        <p:spPr>
          <a:xfrm>
            <a:off x="9523015" y="6240625"/>
            <a:ext cx="0" cy="198425"/>
          </a:xfrm>
          <a:prstGeom prst="line">
            <a:avLst/>
          </a:prstGeom>
          <a:ln w="28575">
            <a:solidFill>
              <a:srgbClr val="EC5153"/>
            </a:solidFill>
          </a:ln>
        </p:spPr>
        <p:style>
          <a:lnRef idx="1">
            <a:schemeClr val="accent1"/>
          </a:lnRef>
          <a:fillRef idx="0">
            <a:schemeClr val="accent1"/>
          </a:fillRef>
          <a:effectRef idx="0">
            <a:schemeClr val="accent1"/>
          </a:effectRef>
          <a:fontRef idx="minor">
            <a:schemeClr val="tx1"/>
          </a:fontRef>
        </p:style>
      </p:cxnSp>
      <p:sp>
        <p:nvSpPr>
          <p:cNvPr id="2" name="Date Placeholder 1">
            <a:extLst>
              <a:ext uri="{FF2B5EF4-FFF2-40B4-BE49-F238E27FC236}">
                <a16:creationId xmlns:a16="http://schemas.microsoft.com/office/drawing/2014/main" id="{541E0404-1886-4A51-A3DF-16EBBC2C6C7F}"/>
              </a:ext>
            </a:extLst>
          </p:cNvPr>
          <p:cNvSpPr>
            <a:spLocks noGrp="1"/>
          </p:cNvSpPr>
          <p:nvPr>
            <p:ph type="dt" sz="half"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4AB5B86-9506-4CE9-A86D-514C0868F0EB}" type="datetime1">
              <a:rPr kumimoji="0" lang="en-US" sz="1200" b="0" i="0" u="none" strike="noStrike" kern="1200" cap="none" spc="0" normalizeH="0" baseline="0" noProof="0" smtClean="0">
                <a:ln>
                  <a:noFill/>
                </a:ln>
                <a:solidFill>
                  <a:prstClr val="white"/>
                </a:solidFill>
                <a:effectLst/>
                <a:uLnTx/>
                <a:uFillTx/>
                <a:latin typeface="Franklin Gothic Book"/>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11/1/2021</a:t>
            </a:fld>
            <a:endParaRPr kumimoji="0" lang="en-US" sz="1200" b="0" i="0" u="none" strike="noStrike" kern="1200" cap="none" spc="0" normalizeH="0" baseline="0" noProof="0">
              <a:ln>
                <a:noFill/>
              </a:ln>
              <a:solidFill>
                <a:prstClr val="white"/>
              </a:solidFill>
              <a:effectLst/>
              <a:uLnTx/>
              <a:uFillTx/>
              <a:latin typeface="Franklin Gothic Book"/>
              <a:ea typeface="+mn-ea"/>
              <a:cs typeface="+mn-cs"/>
            </a:endParaRPr>
          </a:p>
        </p:txBody>
      </p:sp>
      <p:sp>
        <p:nvSpPr>
          <p:cNvPr id="3" name="Footer Placeholder 2">
            <a:extLst>
              <a:ext uri="{FF2B5EF4-FFF2-40B4-BE49-F238E27FC236}">
                <a16:creationId xmlns:a16="http://schemas.microsoft.com/office/drawing/2014/main" id="{45E7757F-229C-4082-AC04-8AFC6341E5EE}"/>
              </a:ext>
            </a:extLst>
          </p:cNvPr>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white"/>
                </a:solidFill>
                <a:effectLst/>
                <a:uLnTx/>
                <a:uFillTx/>
                <a:latin typeface="Franklin Gothic Book"/>
                <a:ea typeface="+mn-ea"/>
                <a:cs typeface="+mn-cs"/>
              </a:rPr>
              <a:t>Lorem ipsum dolor sit amet, consectetur adipiscing elit, sed do eiusmod tempor incididunt ut labore et dolore.</a:t>
            </a:r>
          </a:p>
        </p:txBody>
      </p:sp>
      <p:sp>
        <p:nvSpPr>
          <p:cNvPr id="4" name="Slide Number Placeholder 3">
            <a:extLst>
              <a:ext uri="{FF2B5EF4-FFF2-40B4-BE49-F238E27FC236}">
                <a16:creationId xmlns:a16="http://schemas.microsoft.com/office/drawing/2014/main" id="{F0B9162F-D10A-44C6-8C5D-0D86283BB4E3}"/>
              </a:ext>
            </a:extLst>
          </p:cNvPr>
          <p:cNvSpPr>
            <a:spLocks noGrp="1"/>
          </p:cNvSpPr>
          <p:nvPr>
            <p:ph type="sldNum" sz="quarter" idx="12"/>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fld id="{F477D24C-55BC-4150-BC77-7526DE4131D6}" type="slidenum">
              <a:rPr kumimoji="0" lang="en-US" sz="1600" b="0" i="0" u="none" strike="noStrike" kern="1200" cap="none" spc="0" normalizeH="0" baseline="0" noProof="0" smtClean="0">
                <a:ln>
                  <a:noFill/>
                </a:ln>
                <a:solidFill>
                  <a:prstClr val="white"/>
                </a:solidFill>
                <a:effectLst/>
                <a:uLnTx/>
                <a:uFillTx/>
                <a:latin typeface="Franklin Gothic Book"/>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a:t>
            </a:fld>
            <a:endParaRPr kumimoji="0" lang="en-US" sz="1600" b="0" i="0" u="none" strike="noStrike" kern="1200" cap="none" spc="0" normalizeH="0" baseline="0" noProof="0">
              <a:ln>
                <a:noFill/>
              </a:ln>
              <a:solidFill>
                <a:prstClr val="white"/>
              </a:solidFill>
              <a:effectLst/>
              <a:uLnTx/>
              <a:uFillTx/>
              <a:latin typeface="Franklin Gothic Book"/>
              <a:ea typeface="+mn-ea"/>
              <a:cs typeface="+mn-cs"/>
            </a:endParaRPr>
          </a:p>
        </p:txBody>
      </p:sp>
      <p:sp>
        <p:nvSpPr>
          <p:cNvPr id="10" name="Picture Placeholder 9">
            <a:extLst>
              <a:ext uri="{FF2B5EF4-FFF2-40B4-BE49-F238E27FC236}">
                <a16:creationId xmlns:a16="http://schemas.microsoft.com/office/drawing/2014/main" id="{52FC5AAE-3D9A-43D5-9205-F7B97E8DAABF}"/>
              </a:ext>
            </a:extLst>
          </p:cNvPr>
          <p:cNvSpPr>
            <a:spLocks noGrp="1"/>
          </p:cNvSpPr>
          <p:nvPr>
            <p:ph type="pic" sz="quarter" idx="13"/>
          </p:nvPr>
        </p:nvSpPr>
        <p:spPr>
          <a:xfrm>
            <a:off x="304800" y="304805"/>
            <a:ext cx="3657600" cy="3494838"/>
          </a:xfrm>
          <a:gradFill>
            <a:gsLst>
              <a:gs pos="0">
                <a:schemeClr val="accent5">
                  <a:lumMod val="20000"/>
                  <a:lumOff val="80000"/>
                </a:schemeClr>
              </a:gs>
              <a:gs pos="72000">
                <a:schemeClr val="accent5">
                  <a:lumMod val="40000"/>
                  <a:lumOff val="60000"/>
                </a:schemeClr>
              </a:gs>
            </a:gsLst>
            <a:lin ang="2700000" scaled="1"/>
          </a:gradFill>
        </p:spPr>
        <p:txBody>
          <a:bodyPr anchor="ctr"/>
          <a:lstStyle>
            <a:lvl1pPr marL="0" indent="0" algn="ctr">
              <a:buNone/>
              <a:defRPr/>
            </a:lvl1pPr>
          </a:lstStyle>
          <a:p>
            <a:endParaRPr lang="en-US"/>
          </a:p>
        </p:txBody>
      </p:sp>
      <p:sp>
        <p:nvSpPr>
          <p:cNvPr id="15" name="Picture Placeholder 9">
            <a:extLst>
              <a:ext uri="{FF2B5EF4-FFF2-40B4-BE49-F238E27FC236}">
                <a16:creationId xmlns:a16="http://schemas.microsoft.com/office/drawing/2014/main" id="{AFA37361-44B5-4488-B109-A62840EACEE1}"/>
              </a:ext>
            </a:extLst>
          </p:cNvPr>
          <p:cNvSpPr>
            <a:spLocks noGrp="1"/>
          </p:cNvSpPr>
          <p:nvPr>
            <p:ph type="pic" sz="quarter" idx="14"/>
          </p:nvPr>
        </p:nvSpPr>
        <p:spPr>
          <a:xfrm>
            <a:off x="4267200" y="304805"/>
            <a:ext cx="3657600" cy="3494838"/>
          </a:xfrm>
          <a:gradFill>
            <a:gsLst>
              <a:gs pos="0">
                <a:schemeClr val="accent5">
                  <a:lumMod val="20000"/>
                  <a:lumOff val="80000"/>
                </a:schemeClr>
              </a:gs>
              <a:gs pos="72000">
                <a:schemeClr val="accent5">
                  <a:lumMod val="40000"/>
                  <a:lumOff val="60000"/>
                </a:schemeClr>
              </a:gs>
            </a:gsLst>
            <a:lin ang="2700000" scaled="1"/>
          </a:gradFill>
        </p:spPr>
        <p:txBody>
          <a:bodyPr anchor="ctr"/>
          <a:lstStyle>
            <a:lvl1pPr marL="0" indent="0" algn="ctr">
              <a:buNone/>
              <a:defRPr/>
            </a:lvl1pPr>
          </a:lstStyle>
          <a:p>
            <a:endParaRPr lang="en-US"/>
          </a:p>
        </p:txBody>
      </p:sp>
      <p:sp>
        <p:nvSpPr>
          <p:cNvPr id="16" name="Picture Placeholder 9">
            <a:extLst>
              <a:ext uri="{FF2B5EF4-FFF2-40B4-BE49-F238E27FC236}">
                <a16:creationId xmlns:a16="http://schemas.microsoft.com/office/drawing/2014/main" id="{EEFDC6C9-DABB-483B-B96D-97224B50B302}"/>
              </a:ext>
            </a:extLst>
          </p:cNvPr>
          <p:cNvSpPr>
            <a:spLocks noGrp="1"/>
          </p:cNvSpPr>
          <p:nvPr>
            <p:ph type="pic" sz="quarter" idx="15"/>
          </p:nvPr>
        </p:nvSpPr>
        <p:spPr>
          <a:xfrm>
            <a:off x="8229600" y="304805"/>
            <a:ext cx="3657600" cy="3494838"/>
          </a:xfrm>
          <a:gradFill>
            <a:gsLst>
              <a:gs pos="0">
                <a:schemeClr val="accent5">
                  <a:lumMod val="20000"/>
                  <a:lumOff val="80000"/>
                </a:schemeClr>
              </a:gs>
              <a:gs pos="72000">
                <a:schemeClr val="accent5">
                  <a:lumMod val="40000"/>
                  <a:lumOff val="60000"/>
                </a:schemeClr>
              </a:gs>
            </a:gsLst>
            <a:lin ang="2700000" scaled="1"/>
          </a:gradFill>
        </p:spPr>
        <p:txBody>
          <a:bodyPr anchor="ctr"/>
          <a:lstStyle>
            <a:lvl1pPr marL="0" indent="0" algn="ctr">
              <a:buNone/>
              <a:defRPr/>
            </a:lvl1pPr>
          </a:lstStyle>
          <a:p>
            <a:endParaRPr lang="en-US"/>
          </a:p>
        </p:txBody>
      </p:sp>
      <p:sp>
        <p:nvSpPr>
          <p:cNvPr id="18" name="Text Placeholder 17">
            <a:extLst>
              <a:ext uri="{FF2B5EF4-FFF2-40B4-BE49-F238E27FC236}">
                <a16:creationId xmlns:a16="http://schemas.microsoft.com/office/drawing/2014/main" id="{05B292F9-7FD3-4226-9CB6-937617C85354}"/>
              </a:ext>
            </a:extLst>
          </p:cNvPr>
          <p:cNvSpPr>
            <a:spLocks noGrp="1"/>
          </p:cNvSpPr>
          <p:nvPr>
            <p:ph type="body" sz="quarter" idx="16"/>
          </p:nvPr>
        </p:nvSpPr>
        <p:spPr>
          <a:xfrm>
            <a:off x="304800" y="4098508"/>
            <a:ext cx="3657600" cy="1723171"/>
          </a:xfrm>
        </p:spPr>
        <p:txBody>
          <a:bodyPr/>
          <a:lstStyle>
            <a:lvl1pPr marL="0" indent="0">
              <a:buNone/>
              <a:defRPr/>
            </a:lvl1pPr>
            <a:lvl2pPr marL="457200" indent="0">
              <a:buNone/>
              <a:defRPr/>
            </a:lvl2pPr>
            <a:lvl3pPr marL="914400" indent="0">
              <a:buNone/>
              <a:defRPr/>
            </a:lvl3pPr>
            <a:lvl4pPr marL="1371600" indent="0">
              <a:buNone/>
              <a:defRPr/>
            </a:lvl4pPr>
            <a:lvl5pPr marL="1828800" indent="0">
              <a:buNone/>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0" name="Text Placeholder 17">
            <a:extLst>
              <a:ext uri="{FF2B5EF4-FFF2-40B4-BE49-F238E27FC236}">
                <a16:creationId xmlns:a16="http://schemas.microsoft.com/office/drawing/2014/main" id="{7594F567-187D-4079-8719-D2AEA7A20E28}"/>
              </a:ext>
            </a:extLst>
          </p:cNvPr>
          <p:cNvSpPr>
            <a:spLocks noGrp="1"/>
          </p:cNvSpPr>
          <p:nvPr>
            <p:ph type="body" sz="quarter" idx="17"/>
          </p:nvPr>
        </p:nvSpPr>
        <p:spPr>
          <a:xfrm>
            <a:off x="4267200" y="4098508"/>
            <a:ext cx="3657600" cy="1723171"/>
          </a:xfrm>
        </p:spPr>
        <p:txBody>
          <a:bodyPr/>
          <a:lstStyle>
            <a:lvl1pPr marL="0" indent="0">
              <a:buNone/>
              <a:defRPr/>
            </a:lvl1pPr>
            <a:lvl2pPr marL="457200" indent="0">
              <a:buNone/>
              <a:defRPr/>
            </a:lvl2pPr>
            <a:lvl3pPr marL="914400" indent="0">
              <a:buNone/>
              <a:defRPr/>
            </a:lvl3pPr>
            <a:lvl4pPr marL="1371600" indent="0">
              <a:buNone/>
              <a:defRPr/>
            </a:lvl4pPr>
            <a:lvl5pPr marL="1828800" indent="0">
              <a:buNone/>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1" name="Text Placeholder 17">
            <a:extLst>
              <a:ext uri="{FF2B5EF4-FFF2-40B4-BE49-F238E27FC236}">
                <a16:creationId xmlns:a16="http://schemas.microsoft.com/office/drawing/2014/main" id="{8697E9F4-C324-4115-9019-98FE38D323CF}"/>
              </a:ext>
            </a:extLst>
          </p:cNvPr>
          <p:cNvSpPr>
            <a:spLocks noGrp="1"/>
          </p:cNvSpPr>
          <p:nvPr>
            <p:ph type="body" sz="quarter" idx="18"/>
          </p:nvPr>
        </p:nvSpPr>
        <p:spPr>
          <a:xfrm>
            <a:off x="8229600" y="4098508"/>
            <a:ext cx="3657600" cy="1723171"/>
          </a:xfrm>
        </p:spPr>
        <p:txBody>
          <a:bodyPr/>
          <a:lstStyle>
            <a:lvl1pPr marL="0" indent="0">
              <a:buNone/>
              <a:defRPr/>
            </a:lvl1pPr>
            <a:lvl2pPr marL="457200" indent="0">
              <a:buNone/>
              <a:defRPr/>
            </a:lvl2pPr>
            <a:lvl3pPr marL="914400" indent="0">
              <a:buNone/>
              <a:defRPr/>
            </a:lvl3pPr>
            <a:lvl4pPr marL="1371600" indent="0">
              <a:buNone/>
              <a:defRPr/>
            </a:lvl4pPr>
            <a:lvl5pPr marL="1828800" indent="0">
              <a:buNone/>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71685597"/>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showMasterSp="0" preserve="1" userDrawn="1">
  <p:cSld name="Three Pictures 2">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1A432CEB-E94D-4E32-8096-487099229D75}"/>
              </a:ext>
            </a:extLst>
          </p:cNvPr>
          <p:cNvSpPr/>
          <p:nvPr userDrawn="1"/>
        </p:nvSpPr>
        <p:spPr>
          <a:xfrm>
            <a:off x="304801" y="6126480"/>
            <a:ext cx="11582400" cy="426715"/>
          </a:xfrm>
          <a:prstGeom prst="rect">
            <a:avLst/>
          </a:prstGeom>
          <a:solidFill>
            <a:srgbClr val="1A49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6" name="Graphic 5">
            <a:extLst>
              <a:ext uri="{FF2B5EF4-FFF2-40B4-BE49-F238E27FC236}">
                <a16:creationId xmlns:a16="http://schemas.microsoft.com/office/drawing/2014/main" id="{761A4763-A5A6-4B11-9347-6FC28EE3ECA1}"/>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0818536" y="6181797"/>
            <a:ext cx="744012" cy="316080"/>
          </a:xfrm>
          <a:prstGeom prst="rect">
            <a:avLst/>
          </a:prstGeom>
        </p:spPr>
      </p:pic>
      <p:cxnSp>
        <p:nvCxnSpPr>
          <p:cNvPr id="7" name="Straight Connector 6">
            <a:extLst>
              <a:ext uri="{FF2B5EF4-FFF2-40B4-BE49-F238E27FC236}">
                <a16:creationId xmlns:a16="http://schemas.microsoft.com/office/drawing/2014/main" id="{ED48F25E-1505-49D6-B5A7-5BDD13962C08}"/>
              </a:ext>
            </a:extLst>
          </p:cNvPr>
          <p:cNvCxnSpPr>
            <a:cxnSpLocks/>
          </p:cNvCxnSpPr>
          <p:nvPr userDrawn="1"/>
        </p:nvCxnSpPr>
        <p:spPr>
          <a:xfrm>
            <a:off x="10490857" y="6240625"/>
            <a:ext cx="0" cy="198425"/>
          </a:xfrm>
          <a:prstGeom prst="line">
            <a:avLst/>
          </a:prstGeom>
          <a:ln w="28575">
            <a:solidFill>
              <a:srgbClr val="EC5153"/>
            </a:solidFill>
          </a:ln>
        </p:spPr>
        <p:style>
          <a:lnRef idx="1">
            <a:schemeClr val="accent1"/>
          </a:lnRef>
          <a:fillRef idx="0">
            <a:schemeClr val="accent1"/>
          </a:fillRef>
          <a:effectRef idx="0">
            <a:schemeClr val="accent1"/>
          </a:effectRef>
          <a:fontRef idx="minor">
            <a:schemeClr val="tx1"/>
          </a:fontRef>
        </p:style>
      </p:cxnSp>
      <p:cxnSp>
        <p:nvCxnSpPr>
          <p:cNvPr id="8" name="Straight Connector 7">
            <a:extLst>
              <a:ext uri="{FF2B5EF4-FFF2-40B4-BE49-F238E27FC236}">
                <a16:creationId xmlns:a16="http://schemas.microsoft.com/office/drawing/2014/main" id="{6076DCDB-6626-48FB-B9FA-282EC15462B1}"/>
              </a:ext>
            </a:extLst>
          </p:cNvPr>
          <p:cNvCxnSpPr>
            <a:cxnSpLocks/>
          </p:cNvCxnSpPr>
          <p:nvPr userDrawn="1"/>
        </p:nvCxnSpPr>
        <p:spPr>
          <a:xfrm>
            <a:off x="9523015" y="6240625"/>
            <a:ext cx="0" cy="198425"/>
          </a:xfrm>
          <a:prstGeom prst="line">
            <a:avLst/>
          </a:prstGeom>
          <a:ln w="28575">
            <a:solidFill>
              <a:srgbClr val="EC5153"/>
            </a:solidFill>
          </a:ln>
        </p:spPr>
        <p:style>
          <a:lnRef idx="1">
            <a:schemeClr val="accent1"/>
          </a:lnRef>
          <a:fillRef idx="0">
            <a:schemeClr val="accent1"/>
          </a:fillRef>
          <a:effectRef idx="0">
            <a:schemeClr val="accent1"/>
          </a:effectRef>
          <a:fontRef idx="minor">
            <a:schemeClr val="tx1"/>
          </a:fontRef>
        </p:style>
      </p:cxnSp>
      <p:sp>
        <p:nvSpPr>
          <p:cNvPr id="2" name="Date Placeholder 1">
            <a:extLst>
              <a:ext uri="{FF2B5EF4-FFF2-40B4-BE49-F238E27FC236}">
                <a16:creationId xmlns:a16="http://schemas.microsoft.com/office/drawing/2014/main" id="{541E0404-1886-4A51-A3DF-16EBBC2C6C7F}"/>
              </a:ext>
            </a:extLst>
          </p:cNvPr>
          <p:cNvSpPr>
            <a:spLocks noGrp="1"/>
          </p:cNvSpPr>
          <p:nvPr>
            <p:ph type="dt" sz="half"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4AB5B86-9506-4CE9-A86D-514C0868F0EB}" type="datetime1">
              <a:rPr kumimoji="0" lang="en-US" sz="1200" b="0" i="0" u="none" strike="noStrike" kern="1200" cap="none" spc="0" normalizeH="0" baseline="0" noProof="0" smtClean="0">
                <a:ln>
                  <a:noFill/>
                </a:ln>
                <a:solidFill>
                  <a:prstClr val="white"/>
                </a:solidFill>
                <a:effectLst/>
                <a:uLnTx/>
                <a:uFillTx/>
                <a:latin typeface="Franklin Gothic Book"/>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11/1/2021</a:t>
            </a:fld>
            <a:endParaRPr kumimoji="0" lang="en-US" sz="1200" b="0" i="0" u="none" strike="noStrike" kern="1200" cap="none" spc="0" normalizeH="0" baseline="0" noProof="0">
              <a:ln>
                <a:noFill/>
              </a:ln>
              <a:solidFill>
                <a:prstClr val="white"/>
              </a:solidFill>
              <a:effectLst/>
              <a:uLnTx/>
              <a:uFillTx/>
              <a:latin typeface="Franklin Gothic Book"/>
              <a:ea typeface="+mn-ea"/>
              <a:cs typeface="+mn-cs"/>
            </a:endParaRPr>
          </a:p>
        </p:txBody>
      </p:sp>
      <p:sp>
        <p:nvSpPr>
          <p:cNvPr id="3" name="Footer Placeholder 2">
            <a:extLst>
              <a:ext uri="{FF2B5EF4-FFF2-40B4-BE49-F238E27FC236}">
                <a16:creationId xmlns:a16="http://schemas.microsoft.com/office/drawing/2014/main" id="{45E7757F-229C-4082-AC04-8AFC6341E5EE}"/>
              </a:ext>
            </a:extLst>
          </p:cNvPr>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white"/>
                </a:solidFill>
                <a:effectLst/>
                <a:uLnTx/>
                <a:uFillTx/>
                <a:latin typeface="Franklin Gothic Book"/>
                <a:ea typeface="+mn-ea"/>
                <a:cs typeface="+mn-cs"/>
              </a:rPr>
              <a:t>Lorem ipsum dolor sit amet, consectetur adipiscing elit, sed do eiusmod tempor incididunt ut labore et dolore.</a:t>
            </a:r>
          </a:p>
        </p:txBody>
      </p:sp>
      <p:sp>
        <p:nvSpPr>
          <p:cNvPr id="4" name="Slide Number Placeholder 3">
            <a:extLst>
              <a:ext uri="{FF2B5EF4-FFF2-40B4-BE49-F238E27FC236}">
                <a16:creationId xmlns:a16="http://schemas.microsoft.com/office/drawing/2014/main" id="{F0B9162F-D10A-44C6-8C5D-0D86283BB4E3}"/>
              </a:ext>
            </a:extLst>
          </p:cNvPr>
          <p:cNvSpPr>
            <a:spLocks noGrp="1"/>
          </p:cNvSpPr>
          <p:nvPr>
            <p:ph type="sldNum" sz="quarter" idx="12"/>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fld id="{F477D24C-55BC-4150-BC77-7526DE4131D6}" type="slidenum">
              <a:rPr kumimoji="0" lang="en-US" sz="1600" b="0" i="0" u="none" strike="noStrike" kern="1200" cap="none" spc="0" normalizeH="0" baseline="0" noProof="0" smtClean="0">
                <a:ln>
                  <a:noFill/>
                </a:ln>
                <a:solidFill>
                  <a:prstClr val="white"/>
                </a:solidFill>
                <a:effectLst/>
                <a:uLnTx/>
                <a:uFillTx/>
                <a:latin typeface="Franklin Gothic Book"/>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a:t>
            </a:fld>
            <a:endParaRPr kumimoji="0" lang="en-US" sz="1600" b="0" i="0" u="none" strike="noStrike" kern="1200" cap="none" spc="0" normalizeH="0" baseline="0" noProof="0">
              <a:ln>
                <a:noFill/>
              </a:ln>
              <a:solidFill>
                <a:prstClr val="white"/>
              </a:solidFill>
              <a:effectLst/>
              <a:uLnTx/>
              <a:uFillTx/>
              <a:latin typeface="Franklin Gothic Book"/>
              <a:ea typeface="+mn-ea"/>
              <a:cs typeface="+mn-cs"/>
            </a:endParaRPr>
          </a:p>
        </p:txBody>
      </p:sp>
      <p:sp>
        <p:nvSpPr>
          <p:cNvPr id="15" name="Picture Placeholder 9">
            <a:extLst>
              <a:ext uri="{FF2B5EF4-FFF2-40B4-BE49-F238E27FC236}">
                <a16:creationId xmlns:a16="http://schemas.microsoft.com/office/drawing/2014/main" id="{AFA37361-44B5-4488-B109-A62840EACEE1}"/>
              </a:ext>
            </a:extLst>
          </p:cNvPr>
          <p:cNvSpPr>
            <a:spLocks noGrp="1"/>
          </p:cNvSpPr>
          <p:nvPr>
            <p:ph type="pic" sz="quarter" idx="14"/>
          </p:nvPr>
        </p:nvSpPr>
        <p:spPr>
          <a:xfrm>
            <a:off x="4267200" y="304805"/>
            <a:ext cx="3657600" cy="2621588"/>
          </a:xfrm>
          <a:gradFill>
            <a:gsLst>
              <a:gs pos="0">
                <a:schemeClr val="accent5">
                  <a:lumMod val="20000"/>
                  <a:lumOff val="80000"/>
                </a:schemeClr>
              </a:gs>
              <a:gs pos="72000">
                <a:schemeClr val="accent5">
                  <a:lumMod val="40000"/>
                  <a:lumOff val="60000"/>
                </a:schemeClr>
              </a:gs>
            </a:gsLst>
            <a:lin ang="2700000" scaled="1"/>
          </a:gradFill>
        </p:spPr>
        <p:txBody>
          <a:bodyPr anchor="ctr"/>
          <a:lstStyle>
            <a:lvl1pPr marL="0" indent="0" algn="ctr">
              <a:buNone/>
              <a:defRPr/>
            </a:lvl1pPr>
          </a:lstStyle>
          <a:p>
            <a:endParaRPr lang="en-US"/>
          </a:p>
        </p:txBody>
      </p:sp>
      <p:sp>
        <p:nvSpPr>
          <p:cNvPr id="16" name="Picture Placeholder 9">
            <a:extLst>
              <a:ext uri="{FF2B5EF4-FFF2-40B4-BE49-F238E27FC236}">
                <a16:creationId xmlns:a16="http://schemas.microsoft.com/office/drawing/2014/main" id="{EEFDC6C9-DABB-483B-B96D-97224B50B302}"/>
              </a:ext>
            </a:extLst>
          </p:cNvPr>
          <p:cNvSpPr>
            <a:spLocks noGrp="1"/>
          </p:cNvSpPr>
          <p:nvPr>
            <p:ph type="pic" sz="quarter" idx="15"/>
          </p:nvPr>
        </p:nvSpPr>
        <p:spPr>
          <a:xfrm>
            <a:off x="8229600" y="304805"/>
            <a:ext cx="3657600" cy="2621588"/>
          </a:xfrm>
          <a:gradFill>
            <a:gsLst>
              <a:gs pos="0">
                <a:schemeClr val="accent5">
                  <a:lumMod val="20000"/>
                  <a:lumOff val="80000"/>
                </a:schemeClr>
              </a:gs>
              <a:gs pos="72000">
                <a:schemeClr val="accent5">
                  <a:lumMod val="40000"/>
                  <a:lumOff val="60000"/>
                </a:schemeClr>
              </a:gs>
            </a:gsLst>
            <a:lin ang="2700000" scaled="1"/>
          </a:gradFill>
        </p:spPr>
        <p:txBody>
          <a:bodyPr anchor="ctr"/>
          <a:lstStyle>
            <a:lvl1pPr marL="0" indent="0" algn="ctr">
              <a:buNone/>
              <a:defRPr/>
            </a:lvl1pPr>
          </a:lstStyle>
          <a:p>
            <a:endParaRPr lang="en-US"/>
          </a:p>
        </p:txBody>
      </p:sp>
      <p:sp>
        <p:nvSpPr>
          <p:cNvPr id="18" name="Text Placeholder 17">
            <a:extLst>
              <a:ext uri="{FF2B5EF4-FFF2-40B4-BE49-F238E27FC236}">
                <a16:creationId xmlns:a16="http://schemas.microsoft.com/office/drawing/2014/main" id="{05B292F9-7FD3-4226-9CB6-937617C85354}"/>
              </a:ext>
            </a:extLst>
          </p:cNvPr>
          <p:cNvSpPr>
            <a:spLocks noGrp="1"/>
          </p:cNvSpPr>
          <p:nvPr>
            <p:ph type="body" sz="quarter" idx="16"/>
          </p:nvPr>
        </p:nvSpPr>
        <p:spPr>
          <a:xfrm>
            <a:off x="304800" y="3200092"/>
            <a:ext cx="3467100" cy="2621588"/>
          </a:xfrm>
        </p:spPr>
        <p:txBody>
          <a:bodyPr/>
          <a:lstStyle>
            <a:lvl1pPr marL="0" indent="0">
              <a:buNone/>
              <a:defRPr/>
            </a:lvl1pPr>
            <a:lvl2pPr marL="457200" indent="0">
              <a:buNone/>
              <a:defRPr/>
            </a:lvl2pPr>
            <a:lvl3pPr marL="914400" indent="0">
              <a:buNone/>
              <a:defRPr/>
            </a:lvl3pPr>
            <a:lvl4pPr marL="1371600" indent="0">
              <a:buNone/>
              <a:defRPr/>
            </a:lvl4pPr>
            <a:lvl5pPr marL="1828800" indent="0">
              <a:buNone/>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2" name="Picture Placeholder 9">
            <a:extLst>
              <a:ext uri="{FF2B5EF4-FFF2-40B4-BE49-F238E27FC236}">
                <a16:creationId xmlns:a16="http://schemas.microsoft.com/office/drawing/2014/main" id="{E0C94A59-C24A-40AC-B2F1-ED06DB4CD7E5}"/>
              </a:ext>
            </a:extLst>
          </p:cNvPr>
          <p:cNvSpPr>
            <a:spLocks noGrp="1"/>
          </p:cNvSpPr>
          <p:nvPr>
            <p:ph type="pic" sz="quarter" idx="17"/>
          </p:nvPr>
        </p:nvSpPr>
        <p:spPr>
          <a:xfrm>
            <a:off x="4267200" y="3200091"/>
            <a:ext cx="7620000" cy="2621588"/>
          </a:xfrm>
          <a:gradFill>
            <a:gsLst>
              <a:gs pos="0">
                <a:schemeClr val="accent5">
                  <a:lumMod val="20000"/>
                  <a:lumOff val="80000"/>
                </a:schemeClr>
              </a:gs>
              <a:gs pos="72000">
                <a:schemeClr val="accent5">
                  <a:lumMod val="40000"/>
                  <a:lumOff val="60000"/>
                </a:schemeClr>
              </a:gs>
            </a:gsLst>
            <a:lin ang="2700000" scaled="1"/>
          </a:gradFill>
        </p:spPr>
        <p:txBody>
          <a:bodyPr anchor="ctr"/>
          <a:lstStyle>
            <a:lvl1pPr marL="0" indent="0" algn="ctr">
              <a:buNone/>
              <a:defRPr/>
            </a:lvl1pPr>
          </a:lstStyle>
          <a:p>
            <a:endParaRPr lang="en-US"/>
          </a:p>
        </p:txBody>
      </p:sp>
      <p:sp>
        <p:nvSpPr>
          <p:cNvPr id="23" name="Text Placeholder 17">
            <a:extLst>
              <a:ext uri="{FF2B5EF4-FFF2-40B4-BE49-F238E27FC236}">
                <a16:creationId xmlns:a16="http://schemas.microsoft.com/office/drawing/2014/main" id="{0D21CA02-AC55-4DCD-98E6-9803C3AEFD8B}"/>
              </a:ext>
            </a:extLst>
          </p:cNvPr>
          <p:cNvSpPr>
            <a:spLocks noGrp="1"/>
          </p:cNvSpPr>
          <p:nvPr>
            <p:ph type="body" sz="quarter" idx="18" hasCustomPrompt="1"/>
          </p:nvPr>
        </p:nvSpPr>
        <p:spPr>
          <a:xfrm>
            <a:off x="304800" y="304800"/>
            <a:ext cx="3467100" cy="2621588"/>
          </a:xfrm>
        </p:spPr>
        <p:txBody>
          <a:bodyPr/>
          <a:lstStyle>
            <a:lvl1pPr marL="0" indent="0">
              <a:buNone/>
              <a:defRPr sz="2100">
                <a:latin typeface="+mj-lt"/>
              </a:defRPr>
            </a:lvl1pPr>
            <a:lvl2pPr marL="457200" indent="0">
              <a:buNone/>
              <a:defRPr sz="2100">
                <a:latin typeface="+mj-lt"/>
              </a:defRPr>
            </a:lvl2pPr>
            <a:lvl3pPr marL="914400" indent="0">
              <a:buNone/>
              <a:defRPr sz="2100">
                <a:latin typeface="+mj-lt"/>
              </a:defRPr>
            </a:lvl3pPr>
            <a:lvl4pPr marL="1371600" indent="0">
              <a:buNone/>
              <a:defRPr sz="2100">
                <a:latin typeface="+mj-lt"/>
              </a:defRPr>
            </a:lvl4pPr>
            <a:lvl5pPr marL="1828800" indent="0">
              <a:buNone/>
              <a:defRPr sz="2100">
                <a:latin typeface="+mj-lt"/>
              </a:defRPr>
            </a:lvl5pPr>
          </a:lstStyle>
          <a:p>
            <a:pPr lvl="0"/>
            <a:r>
              <a:rPr lang="en-US"/>
              <a:t>Use this box to bring in a key takeaway or summary into your slide. Do your best to keep things in six lines or less.</a:t>
            </a:r>
          </a:p>
        </p:txBody>
      </p:sp>
    </p:spTree>
    <p:extLst>
      <p:ext uri="{BB962C8B-B14F-4D97-AF65-F5344CB8AC3E}">
        <p14:creationId xmlns:p14="http://schemas.microsoft.com/office/powerpoint/2010/main" val="4161830344"/>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Profi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FE519F-1D34-453A-9D12-A881B3106CC6}"/>
              </a:ext>
            </a:extLst>
          </p:cNvPr>
          <p:cNvSpPr>
            <a:spLocks noGrp="1"/>
          </p:cNvSpPr>
          <p:nvPr>
            <p:ph type="title" hasCustomPrompt="1"/>
          </p:nvPr>
        </p:nvSpPr>
        <p:spPr>
          <a:xfrm>
            <a:off x="4350058" y="172857"/>
            <a:ext cx="7537142" cy="701731"/>
          </a:xfrm>
        </p:spPr>
        <p:txBody>
          <a:bodyPr/>
          <a:lstStyle/>
          <a:p>
            <a:r>
              <a:rPr lang="en-US"/>
              <a:t>YOUR SLIDE’S TITLE GOES HERE</a:t>
            </a:r>
          </a:p>
        </p:txBody>
      </p:sp>
      <p:sp>
        <p:nvSpPr>
          <p:cNvPr id="4" name="Date Placeholder 3">
            <a:extLst>
              <a:ext uri="{FF2B5EF4-FFF2-40B4-BE49-F238E27FC236}">
                <a16:creationId xmlns:a16="http://schemas.microsoft.com/office/drawing/2014/main" id="{3546B341-0739-4A4B-A870-F350F235D3D7}"/>
              </a:ext>
            </a:extLst>
          </p:cNvPr>
          <p:cNvSpPr>
            <a:spLocks noGrp="1"/>
          </p:cNvSpPr>
          <p:nvPr>
            <p:ph type="dt" sz="half"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F7107CA3-86EC-47BA-B415-57A817695E29}" type="datetime1">
              <a:rPr kumimoji="0" lang="en-US" sz="1200" b="0" i="0" u="none" strike="noStrike" kern="1200" cap="none" spc="0" normalizeH="0" baseline="0" noProof="0" smtClean="0">
                <a:ln>
                  <a:noFill/>
                </a:ln>
                <a:solidFill>
                  <a:prstClr val="white"/>
                </a:solidFill>
                <a:effectLst/>
                <a:uLnTx/>
                <a:uFillTx/>
                <a:latin typeface="Franklin Gothic Book"/>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11/1/2021</a:t>
            </a:fld>
            <a:endParaRPr kumimoji="0" lang="en-US" sz="1200" b="0" i="0" u="none" strike="noStrike" kern="1200" cap="none" spc="0" normalizeH="0" baseline="0" noProof="0">
              <a:ln>
                <a:noFill/>
              </a:ln>
              <a:solidFill>
                <a:prstClr val="white"/>
              </a:solidFill>
              <a:effectLst/>
              <a:uLnTx/>
              <a:uFillTx/>
              <a:latin typeface="Franklin Gothic Book"/>
              <a:ea typeface="+mn-ea"/>
              <a:cs typeface="+mn-cs"/>
            </a:endParaRPr>
          </a:p>
        </p:txBody>
      </p:sp>
      <p:sp>
        <p:nvSpPr>
          <p:cNvPr id="5" name="Footer Placeholder 4">
            <a:extLst>
              <a:ext uri="{FF2B5EF4-FFF2-40B4-BE49-F238E27FC236}">
                <a16:creationId xmlns:a16="http://schemas.microsoft.com/office/drawing/2014/main" id="{1451F020-DF80-4E72-992F-41D29778C2EB}"/>
              </a:ext>
            </a:extLst>
          </p:cNvPr>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white"/>
                </a:solidFill>
                <a:effectLst/>
                <a:uLnTx/>
                <a:uFillTx/>
                <a:latin typeface="Franklin Gothic Book"/>
                <a:ea typeface="+mn-ea"/>
                <a:cs typeface="+mn-cs"/>
              </a:rPr>
              <a:t>Lorem ipsum dolor sit amet, consectetur adipiscing elit, sed do eiusmod tempor incididunt ut labore et dolore.</a:t>
            </a:r>
          </a:p>
        </p:txBody>
      </p:sp>
      <p:sp>
        <p:nvSpPr>
          <p:cNvPr id="6" name="Slide Number Placeholder 5">
            <a:extLst>
              <a:ext uri="{FF2B5EF4-FFF2-40B4-BE49-F238E27FC236}">
                <a16:creationId xmlns:a16="http://schemas.microsoft.com/office/drawing/2014/main" id="{EC06A8F3-E230-4772-BC90-5044FB7518C4}"/>
              </a:ext>
            </a:extLst>
          </p:cNvPr>
          <p:cNvSpPr>
            <a:spLocks noGrp="1"/>
          </p:cNvSpPr>
          <p:nvPr>
            <p:ph type="sldNum" sz="quarter" idx="12"/>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fld id="{F477D24C-55BC-4150-BC77-7526DE4131D6}" type="slidenum">
              <a:rPr kumimoji="0" lang="en-US" sz="1600" b="0" i="0" u="none" strike="noStrike" kern="1200" cap="none" spc="0" normalizeH="0" baseline="0" noProof="0" smtClean="0">
                <a:ln>
                  <a:noFill/>
                </a:ln>
                <a:solidFill>
                  <a:prstClr val="white"/>
                </a:solidFill>
                <a:effectLst/>
                <a:uLnTx/>
                <a:uFillTx/>
                <a:latin typeface="Franklin Gothic Book"/>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a:t>
            </a:fld>
            <a:endParaRPr kumimoji="0" lang="en-US" sz="1600" b="0" i="0" u="none" strike="noStrike" kern="1200" cap="none" spc="0" normalizeH="0" baseline="0" noProof="0">
              <a:ln>
                <a:noFill/>
              </a:ln>
              <a:solidFill>
                <a:prstClr val="white"/>
              </a:solidFill>
              <a:effectLst/>
              <a:uLnTx/>
              <a:uFillTx/>
              <a:latin typeface="Franklin Gothic Book"/>
              <a:ea typeface="+mn-ea"/>
              <a:cs typeface="+mn-cs"/>
            </a:endParaRPr>
          </a:p>
        </p:txBody>
      </p:sp>
      <p:sp>
        <p:nvSpPr>
          <p:cNvPr id="9" name="Text Placeholder 8">
            <a:extLst>
              <a:ext uri="{FF2B5EF4-FFF2-40B4-BE49-F238E27FC236}">
                <a16:creationId xmlns:a16="http://schemas.microsoft.com/office/drawing/2014/main" id="{50A8CA55-E1DC-4B08-9E74-256ECBEB3625}"/>
              </a:ext>
            </a:extLst>
          </p:cNvPr>
          <p:cNvSpPr>
            <a:spLocks noGrp="1"/>
          </p:cNvSpPr>
          <p:nvPr>
            <p:ph type="body" sz="quarter" idx="13" hasCustomPrompt="1"/>
          </p:nvPr>
        </p:nvSpPr>
        <p:spPr>
          <a:xfrm>
            <a:off x="4350058" y="1031273"/>
            <a:ext cx="7537142" cy="850392"/>
          </a:xfrm>
        </p:spPr>
        <p:txBody>
          <a:bodyPr>
            <a:noAutofit/>
          </a:bodyPr>
          <a:lstStyle>
            <a:lvl1pPr marL="0" indent="0">
              <a:buNone/>
              <a:defRPr sz="2100">
                <a:solidFill>
                  <a:schemeClr val="accent6"/>
                </a:solidFill>
                <a:latin typeface="+mj-lt"/>
              </a:defRPr>
            </a:lvl1pPr>
            <a:lvl2pPr marL="457200" indent="0">
              <a:buNone/>
              <a:defRPr sz="2100">
                <a:latin typeface="+mj-lt"/>
              </a:defRPr>
            </a:lvl2pPr>
            <a:lvl3pPr marL="914400" indent="0">
              <a:buNone/>
              <a:defRPr sz="2100">
                <a:latin typeface="+mj-lt"/>
              </a:defRPr>
            </a:lvl3pPr>
            <a:lvl4pPr marL="1371600" indent="0">
              <a:buNone/>
              <a:defRPr sz="2100">
                <a:latin typeface="+mj-lt"/>
              </a:defRPr>
            </a:lvl4pPr>
            <a:lvl5pPr marL="1828800" indent="0">
              <a:buNone/>
              <a:defRPr sz="2100">
                <a:latin typeface="+mj-lt"/>
              </a:defRPr>
            </a:lvl5pPr>
          </a:lstStyle>
          <a:p>
            <a:pPr lvl="0"/>
            <a:r>
              <a:rPr lang="en-US"/>
              <a:t>You can put your slide’s sub-title (or strap line) over here. Make sure it’s concise and to the point. Also, do your best to not exceed two lines.</a:t>
            </a:r>
          </a:p>
        </p:txBody>
      </p:sp>
      <p:sp>
        <p:nvSpPr>
          <p:cNvPr id="7" name="Picture Placeholder 6">
            <a:extLst>
              <a:ext uri="{FF2B5EF4-FFF2-40B4-BE49-F238E27FC236}">
                <a16:creationId xmlns:a16="http://schemas.microsoft.com/office/drawing/2014/main" id="{D42F6829-FC2D-4E7E-9A17-6A186DAE53A0}"/>
              </a:ext>
            </a:extLst>
          </p:cNvPr>
          <p:cNvSpPr>
            <a:spLocks noGrp="1"/>
          </p:cNvSpPr>
          <p:nvPr>
            <p:ph type="pic" sz="quarter" idx="15"/>
          </p:nvPr>
        </p:nvSpPr>
        <p:spPr>
          <a:xfrm>
            <a:off x="304800" y="304800"/>
            <a:ext cx="3716784" cy="5484493"/>
          </a:xfrm>
          <a:gradFill flip="none" rotWithShape="1">
            <a:gsLst>
              <a:gs pos="0">
                <a:schemeClr val="accent5">
                  <a:lumMod val="20000"/>
                  <a:lumOff val="80000"/>
                </a:schemeClr>
              </a:gs>
              <a:gs pos="72000">
                <a:schemeClr val="accent5">
                  <a:lumMod val="40000"/>
                  <a:lumOff val="60000"/>
                </a:schemeClr>
              </a:gs>
            </a:gsLst>
            <a:lin ang="2700000" scaled="1"/>
            <a:tileRect/>
          </a:gradFill>
          <a:ln>
            <a:noFill/>
          </a:ln>
        </p:spPr>
        <p:txBody>
          <a:bodyPr vert="horz" lIns="91440" tIns="45720" rIns="91440" bIns="45720" rtlCol="0" anchor="ctr">
            <a:noAutofit/>
          </a:bodyPr>
          <a:lstStyle>
            <a:lvl1pPr marL="0" indent="0" algn="ctr">
              <a:buNone/>
              <a:defRPr lang="en-US"/>
            </a:lvl1pPr>
          </a:lstStyle>
          <a:p>
            <a:pPr marL="228600" lvl="0" indent="-228600" algn="ctr"/>
            <a:endParaRPr lang="en-US"/>
          </a:p>
        </p:txBody>
      </p:sp>
      <p:cxnSp>
        <p:nvCxnSpPr>
          <p:cNvPr id="10" name="Straight Connector 9">
            <a:extLst>
              <a:ext uri="{FF2B5EF4-FFF2-40B4-BE49-F238E27FC236}">
                <a16:creationId xmlns:a16="http://schemas.microsoft.com/office/drawing/2014/main" id="{82E3DF9E-32BA-4F96-ADC8-62FDD7755298}"/>
              </a:ext>
            </a:extLst>
          </p:cNvPr>
          <p:cNvCxnSpPr/>
          <p:nvPr userDrawn="1"/>
        </p:nvCxnSpPr>
        <p:spPr>
          <a:xfrm>
            <a:off x="4453786" y="957194"/>
            <a:ext cx="597962" cy="0"/>
          </a:xfrm>
          <a:prstGeom prst="line">
            <a:avLst/>
          </a:prstGeom>
          <a:ln w="76200">
            <a:solidFill>
              <a:srgbClr val="EC5153"/>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61376380"/>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Team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FE519F-1D34-453A-9D12-A881B3106CC6}"/>
              </a:ext>
            </a:extLst>
          </p:cNvPr>
          <p:cNvSpPr>
            <a:spLocks noGrp="1"/>
          </p:cNvSpPr>
          <p:nvPr>
            <p:ph type="title" hasCustomPrompt="1"/>
          </p:nvPr>
        </p:nvSpPr>
        <p:spPr>
          <a:xfrm>
            <a:off x="304800" y="172857"/>
            <a:ext cx="11582400" cy="701731"/>
          </a:xfrm>
        </p:spPr>
        <p:txBody>
          <a:bodyPr/>
          <a:lstStyle/>
          <a:p>
            <a:r>
              <a:rPr lang="en-US"/>
              <a:t>YOUR SLIDE’S TITLE GOES HERE</a:t>
            </a:r>
          </a:p>
        </p:txBody>
      </p:sp>
      <p:sp>
        <p:nvSpPr>
          <p:cNvPr id="4" name="Date Placeholder 3">
            <a:extLst>
              <a:ext uri="{FF2B5EF4-FFF2-40B4-BE49-F238E27FC236}">
                <a16:creationId xmlns:a16="http://schemas.microsoft.com/office/drawing/2014/main" id="{3546B341-0739-4A4B-A870-F350F235D3D7}"/>
              </a:ext>
            </a:extLst>
          </p:cNvPr>
          <p:cNvSpPr>
            <a:spLocks noGrp="1"/>
          </p:cNvSpPr>
          <p:nvPr>
            <p:ph type="dt" sz="half"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F7107CA3-86EC-47BA-B415-57A817695E29}" type="datetime1">
              <a:rPr kumimoji="0" lang="en-US" sz="1200" b="0" i="0" u="none" strike="noStrike" kern="1200" cap="none" spc="0" normalizeH="0" baseline="0" noProof="0" smtClean="0">
                <a:ln>
                  <a:noFill/>
                </a:ln>
                <a:solidFill>
                  <a:prstClr val="white"/>
                </a:solidFill>
                <a:effectLst/>
                <a:uLnTx/>
                <a:uFillTx/>
                <a:latin typeface="Franklin Gothic Book"/>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11/1/2021</a:t>
            </a:fld>
            <a:endParaRPr kumimoji="0" lang="en-US" sz="1200" b="0" i="0" u="none" strike="noStrike" kern="1200" cap="none" spc="0" normalizeH="0" baseline="0" noProof="0">
              <a:ln>
                <a:noFill/>
              </a:ln>
              <a:solidFill>
                <a:prstClr val="white"/>
              </a:solidFill>
              <a:effectLst/>
              <a:uLnTx/>
              <a:uFillTx/>
              <a:latin typeface="Franklin Gothic Book"/>
              <a:ea typeface="+mn-ea"/>
              <a:cs typeface="+mn-cs"/>
            </a:endParaRPr>
          </a:p>
        </p:txBody>
      </p:sp>
      <p:sp>
        <p:nvSpPr>
          <p:cNvPr id="5" name="Footer Placeholder 4">
            <a:extLst>
              <a:ext uri="{FF2B5EF4-FFF2-40B4-BE49-F238E27FC236}">
                <a16:creationId xmlns:a16="http://schemas.microsoft.com/office/drawing/2014/main" id="{1451F020-DF80-4E72-992F-41D29778C2EB}"/>
              </a:ext>
            </a:extLst>
          </p:cNvPr>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white"/>
                </a:solidFill>
                <a:effectLst/>
                <a:uLnTx/>
                <a:uFillTx/>
                <a:latin typeface="Franklin Gothic Book"/>
                <a:ea typeface="+mn-ea"/>
                <a:cs typeface="+mn-cs"/>
              </a:rPr>
              <a:t>Lorem ipsum dolor sit amet, consectetur adipiscing elit, sed do eiusmod tempor incididunt ut labore et dolore.</a:t>
            </a:r>
          </a:p>
        </p:txBody>
      </p:sp>
      <p:sp>
        <p:nvSpPr>
          <p:cNvPr id="6" name="Slide Number Placeholder 5">
            <a:extLst>
              <a:ext uri="{FF2B5EF4-FFF2-40B4-BE49-F238E27FC236}">
                <a16:creationId xmlns:a16="http://schemas.microsoft.com/office/drawing/2014/main" id="{EC06A8F3-E230-4772-BC90-5044FB7518C4}"/>
              </a:ext>
            </a:extLst>
          </p:cNvPr>
          <p:cNvSpPr>
            <a:spLocks noGrp="1"/>
          </p:cNvSpPr>
          <p:nvPr>
            <p:ph type="sldNum" sz="quarter" idx="12"/>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fld id="{F477D24C-55BC-4150-BC77-7526DE4131D6}" type="slidenum">
              <a:rPr kumimoji="0" lang="en-US" sz="1600" b="0" i="0" u="none" strike="noStrike" kern="1200" cap="none" spc="0" normalizeH="0" baseline="0" noProof="0" smtClean="0">
                <a:ln>
                  <a:noFill/>
                </a:ln>
                <a:solidFill>
                  <a:prstClr val="white"/>
                </a:solidFill>
                <a:effectLst/>
                <a:uLnTx/>
                <a:uFillTx/>
                <a:latin typeface="Franklin Gothic Book"/>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a:t>
            </a:fld>
            <a:endParaRPr kumimoji="0" lang="en-US" sz="1600" b="0" i="0" u="none" strike="noStrike" kern="1200" cap="none" spc="0" normalizeH="0" baseline="0" noProof="0">
              <a:ln>
                <a:noFill/>
              </a:ln>
              <a:solidFill>
                <a:prstClr val="white"/>
              </a:solidFill>
              <a:effectLst/>
              <a:uLnTx/>
              <a:uFillTx/>
              <a:latin typeface="Franklin Gothic Book"/>
              <a:ea typeface="+mn-ea"/>
              <a:cs typeface="+mn-cs"/>
            </a:endParaRPr>
          </a:p>
        </p:txBody>
      </p:sp>
      <p:sp>
        <p:nvSpPr>
          <p:cNvPr id="9" name="Text Placeholder 8">
            <a:extLst>
              <a:ext uri="{FF2B5EF4-FFF2-40B4-BE49-F238E27FC236}">
                <a16:creationId xmlns:a16="http://schemas.microsoft.com/office/drawing/2014/main" id="{50A8CA55-E1DC-4B08-9E74-256ECBEB3625}"/>
              </a:ext>
            </a:extLst>
          </p:cNvPr>
          <p:cNvSpPr>
            <a:spLocks noGrp="1"/>
          </p:cNvSpPr>
          <p:nvPr>
            <p:ph type="body" sz="quarter" idx="13" hasCustomPrompt="1"/>
          </p:nvPr>
        </p:nvSpPr>
        <p:spPr>
          <a:xfrm>
            <a:off x="304800" y="1031273"/>
            <a:ext cx="11582400" cy="850392"/>
          </a:xfrm>
        </p:spPr>
        <p:txBody>
          <a:bodyPr>
            <a:noAutofit/>
          </a:bodyPr>
          <a:lstStyle>
            <a:lvl1pPr marL="0" indent="0">
              <a:buNone/>
              <a:defRPr sz="2100">
                <a:solidFill>
                  <a:schemeClr val="accent6"/>
                </a:solidFill>
                <a:latin typeface="+mj-lt"/>
              </a:defRPr>
            </a:lvl1pPr>
            <a:lvl2pPr marL="457200" indent="0">
              <a:buNone/>
              <a:defRPr sz="2100">
                <a:latin typeface="+mj-lt"/>
              </a:defRPr>
            </a:lvl2pPr>
            <a:lvl3pPr marL="914400" indent="0">
              <a:buNone/>
              <a:defRPr sz="2100">
                <a:latin typeface="+mj-lt"/>
              </a:defRPr>
            </a:lvl3pPr>
            <a:lvl4pPr marL="1371600" indent="0">
              <a:buNone/>
              <a:defRPr sz="2100">
                <a:latin typeface="+mj-lt"/>
              </a:defRPr>
            </a:lvl4pPr>
            <a:lvl5pPr marL="1828800" indent="0">
              <a:buNone/>
              <a:defRPr sz="2100">
                <a:latin typeface="+mj-lt"/>
              </a:defRPr>
            </a:lvl5pPr>
          </a:lstStyle>
          <a:p>
            <a:pPr lvl="0"/>
            <a:r>
              <a:rPr lang="en-US"/>
              <a:t>You can put your slide’s sub-title (or strap line) over here. Make sure it’s concise and to the point. Also, do your best to not exceed two lines.</a:t>
            </a:r>
          </a:p>
        </p:txBody>
      </p:sp>
      <p:sp>
        <p:nvSpPr>
          <p:cNvPr id="7" name="Picture Placeholder 6">
            <a:extLst>
              <a:ext uri="{FF2B5EF4-FFF2-40B4-BE49-F238E27FC236}">
                <a16:creationId xmlns:a16="http://schemas.microsoft.com/office/drawing/2014/main" id="{D42F6829-FC2D-4E7E-9A17-6A186DAE53A0}"/>
              </a:ext>
            </a:extLst>
          </p:cNvPr>
          <p:cNvSpPr>
            <a:spLocks noGrp="1"/>
          </p:cNvSpPr>
          <p:nvPr>
            <p:ph type="pic" sz="quarter" idx="15"/>
          </p:nvPr>
        </p:nvSpPr>
        <p:spPr>
          <a:xfrm>
            <a:off x="885575" y="2178664"/>
            <a:ext cx="1505451" cy="1507172"/>
          </a:xfrm>
          <a:prstGeom prst="rect">
            <a:avLst/>
          </a:prstGeom>
          <a:gradFill flip="none" rotWithShape="1">
            <a:gsLst>
              <a:gs pos="0">
                <a:schemeClr val="accent5">
                  <a:lumMod val="20000"/>
                  <a:lumOff val="80000"/>
                </a:schemeClr>
              </a:gs>
              <a:gs pos="72000">
                <a:schemeClr val="accent5">
                  <a:lumMod val="40000"/>
                  <a:lumOff val="60000"/>
                </a:schemeClr>
              </a:gs>
            </a:gsLst>
            <a:lin ang="2700000" scaled="1"/>
            <a:tileRect/>
          </a:gradFill>
          <a:ln>
            <a:noFill/>
          </a:ln>
        </p:spPr>
        <p:txBody>
          <a:bodyPr vert="horz" lIns="91440" tIns="45720" rIns="91440" bIns="45720" rtlCol="0" anchor="ctr">
            <a:noAutofit/>
          </a:bodyPr>
          <a:lstStyle>
            <a:lvl1pPr marL="0" indent="0" algn="ctr">
              <a:buNone/>
              <a:defRPr lang="en-US"/>
            </a:lvl1pPr>
          </a:lstStyle>
          <a:p>
            <a:pPr marL="228600" lvl="0" indent="-228600" algn="ctr"/>
            <a:endParaRPr lang="en-US"/>
          </a:p>
        </p:txBody>
      </p:sp>
      <p:sp>
        <p:nvSpPr>
          <p:cNvPr id="15" name="Picture Placeholder 6">
            <a:extLst>
              <a:ext uri="{FF2B5EF4-FFF2-40B4-BE49-F238E27FC236}">
                <a16:creationId xmlns:a16="http://schemas.microsoft.com/office/drawing/2014/main" id="{91F6218F-0AE1-41B7-9A6D-FDFFDD043CD5}"/>
              </a:ext>
            </a:extLst>
          </p:cNvPr>
          <p:cNvSpPr>
            <a:spLocks noGrp="1"/>
          </p:cNvSpPr>
          <p:nvPr>
            <p:ph type="pic" sz="quarter" idx="16"/>
          </p:nvPr>
        </p:nvSpPr>
        <p:spPr>
          <a:xfrm>
            <a:off x="3857375" y="2178664"/>
            <a:ext cx="1505451" cy="1507172"/>
          </a:xfrm>
          <a:prstGeom prst="rect">
            <a:avLst/>
          </a:prstGeom>
          <a:gradFill flip="none" rotWithShape="1">
            <a:gsLst>
              <a:gs pos="0">
                <a:schemeClr val="accent5">
                  <a:lumMod val="20000"/>
                  <a:lumOff val="80000"/>
                </a:schemeClr>
              </a:gs>
              <a:gs pos="72000">
                <a:schemeClr val="accent5">
                  <a:lumMod val="40000"/>
                  <a:lumOff val="60000"/>
                </a:schemeClr>
              </a:gs>
            </a:gsLst>
            <a:lin ang="2700000" scaled="1"/>
            <a:tileRect/>
          </a:gradFill>
          <a:ln>
            <a:noFill/>
          </a:ln>
        </p:spPr>
        <p:txBody>
          <a:bodyPr vert="horz" lIns="91440" tIns="45720" rIns="91440" bIns="45720" rtlCol="0" anchor="ctr">
            <a:noAutofit/>
          </a:bodyPr>
          <a:lstStyle>
            <a:lvl1pPr marL="0" indent="0" algn="ctr">
              <a:buNone/>
              <a:defRPr lang="en-US"/>
            </a:lvl1pPr>
          </a:lstStyle>
          <a:p>
            <a:pPr marL="228600" lvl="0" indent="-228600" algn="ctr"/>
            <a:endParaRPr lang="en-US"/>
          </a:p>
        </p:txBody>
      </p:sp>
      <p:sp>
        <p:nvSpPr>
          <p:cNvPr id="16" name="Picture Placeholder 6">
            <a:extLst>
              <a:ext uri="{FF2B5EF4-FFF2-40B4-BE49-F238E27FC236}">
                <a16:creationId xmlns:a16="http://schemas.microsoft.com/office/drawing/2014/main" id="{EA6055BE-5FA2-4458-AB6F-50BE18BBC4A9}"/>
              </a:ext>
            </a:extLst>
          </p:cNvPr>
          <p:cNvSpPr>
            <a:spLocks noGrp="1"/>
          </p:cNvSpPr>
          <p:nvPr>
            <p:ph type="pic" sz="quarter" idx="17"/>
          </p:nvPr>
        </p:nvSpPr>
        <p:spPr>
          <a:xfrm>
            <a:off x="6829175" y="2178664"/>
            <a:ext cx="1505451" cy="1507172"/>
          </a:xfrm>
          <a:prstGeom prst="rect">
            <a:avLst/>
          </a:prstGeom>
          <a:gradFill flip="none" rotWithShape="1">
            <a:gsLst>
              <a:gs pos="0">
                <a:schemeClr val="accent5">
                  <a:lumMod val="20000"/>
                  <a:lumOff val="80000"/>
                </a:schemeClr>
              </a:gs>
              <a:gs pos="72000">
                <a:schemeClr val="accent5">
                  <a:lumMod val="40000"/>
                  <a:lumOff val="60000"/>
                </a:schemeClr>
              </a:gs>
            </a:gsLst>
            <a:lin ang="2700000" scaled="1"/>
            <a:tileRect/>
          </a:gradFill>
          <a:ln>
            <a:noFill/>
          </a:ln>
        </p:spPr>
        <p:txBody>
          <a:bodyPr vert="horz" lIns="91440" tIns="45720" rIns="91440" bIns="45720" rtlCol="0" anchor="ctr">
            <a:noAutofit/>
          </a:bodyPr>
          <a:lstStyle>
            <a:lvl1pPr marL="0" indent="0" algn="ctr">
              <a:buNone/>
              <a:defRPr lang="en-US"/>
            </a:lvl1pPr>
          </a:lstStyle>
          <a:p>
            <a:pPr marL="228600" lvl="0" indent="-228600" algn="ctr"/>
            <a:endParaRPr lang="en-US"/>
          </a:p>
        </p:txBody>
      </p:sp>
      <p:sp>
        <p:nvSpPr>
          <p:cNvPr id="17" name="Picture Placeholder 6">
            <a:extLst>
              <a:ext uri="{FF2B5EF4-FFF2-40B4-BE49-F238E27FC236}">
                <a16:creationId xmlns:a16="http://schemas.microsoft.com/office/drawing/2014/main" id="{12FF07AC-7092-489B-94B3-A93B15520D78}"/>
              </a:ext>
            </a:extLst>
          </p:cNvPr>
          <p:cNvSpPr>
            <a:spLocks noGrp="1"/>
          </p:cNvSpPr>
          <p:nvPr>
            <p:ph type="pic" sz="quarter" idx="18"/>
          </p:nvPr>
        </p:nvSpPr>
        <p:spPr>
          <a:xfrm>
            <a:off x="9800975" y="2178664"/>
            <a:ext cx="1505451" cy="1507172"/>
          </a:xfrm>
          <a:prstGeom prst="rect">
            <a:avLst/>
          </a:prstGeom>
          <a:gradFill flip="none" rotWithShape="1">
            <a:gsLst>
              <a:gs pos="0">
                <a:schemeClr val="accent5">
                  <a:lumMod val="20000"/>
                  <a:lumOff val="80000"/>
                </a:schemeClr>
              </a:gs>
              <a:gs pos="72000">
                <a:schemeClr val="accent5">
                  <a:lumMod val="40000"/>
                  <a:lumOff val="60000"/>
                </a:schemeClr>
              </a:gs>
            </a:gsLst>
            <a:lin ang="2700000" scaled="1"/>
            <a:tileRect/>
          </a:gradFill>
          <a:ln>
            <a:noFill/>
          </a:ln>
        </p:spPr>
        <p:txBody>
          <a:bodyPr vert="horz" lIns="91440" tIns="45720" rIns="91440" bIns="45720" rtlCol="0" anchor="ctr">
            <a:noAutofit/>
          </a:bodyPr>
          <a:lstStyle>
            <a:lvl1pPr marL="0" indent="0" algn="ctr">
              <a:buNone/>
              <a:defRPr lang="en-US"/>
            </a:lvl1pPr>
          </a:lstStyle>
          <a:p>
            <a:pPr marL="228600" lvl="0" indent="-228600" algn="ctr"/>
            <a:endParaRPr lang="en-US"/>
          </a:p>
        </p:txBody>
      </p:sp>
    </p:spTree>
    <p:extLst>
      <p:ext uri="{BB962C8B-B14F-4D97-AF65-F5344CB8AC3E}">
        <p14:creationId xmlns:p14="http://schemas.microsoft.com/office/powerpoint/2010/main" val="1040350701"/>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showMasterSp="0" preserve="1" userDrawn="1">
  <p:cSld name="Team Slide 2">
    <p:spTree>
      <p:nvGrpSpPr>
        <p:cNvPr id="1" name=""/>
        <p:cNvGrpSpPr/>
        <p:nvPr/>
      </p:nvGrpSpPr>
      <p:grpSpPr>
        <a:xfrm>
          <a:off x="0" y="0"/>
          <a:ext cx="0" cy="0"/>
          <a:chOff x="0" y="0"/>
          <a:chExt cx="0" cy="0"/>
        </a:xfrm>
      </p:grpSpPr>
      <p:sp>
        <p:nvSpPr>
          <p:cNvPr id="32" name="Picture Placeholder 6">
            <a:extLst>
              <a:ext uri="{FF2B5EF4-FFF2-40B4-BE49-F238E27FC236}">
                <a16:creationId xmlns:a16="http://schemas.microsoft.com/office/drawing/2014/main" id="{02AE9FC7-020F-4429-98DD-7566A702573A}"/>
              </a:ext>
            </a:extLst>
          </p:cNvPr>
          <p:cNvSpPr>
            <a:spLocks noGrp="1"/>
          </p:cNvSpPr>
          <p:nvPr>
            <p:ph type="pic" sz="quarter" idx="21"/>
          </p:nvPr>
        </p:nvSpPr>
        <p:spPr>
          <a:xfrm>
            <a:off x="6435493" y="3214645"/>
            <a:ext cx="2569464" cy="2606040"/>
          </a:xfrm>
          <a:prstGeom prst="rect">
            <a:avLst/>
          </a:prstGeom>
          <a:gradFill flip="none" rotWithShape="1">
            <a:gsLst>
              <a:gs pos="0">
                <a:schemeClr val="accent5">
                  <a:lumMod val="20000"/>
                  <a:lumOff val="80000"/>
                </a:schemeClr>
              </a:gs>
              <a:gs pos="72000">
                <a:schemeClr val="accent5">
                  <a:lumMod val="40000"/>
                  <a:lumOff val="60000"/>
                </a:schemeClr>
              </a:gs>
            </a:gsLst>
            <a:lin ang="2700000" scaled="1"/>
            <a:tileRect/>
          </a:gradFill>
          <a:ln>
            <a:noFill/>
          </a:ln>
        </p:spPr>
        <p:txBody>
          <a:bodyPr vert="horz" lIns="91440" tIns="45720" rIns="91440" bIns="45720" rtlCol="0" anchor="ctr">
            <a:noAutofit/>
          </a:bodyPr>
          <a:lstStyle>
            <a:lvl1pPr marL="0" indent="0" algn="ctr">
              <a:buNone/>
              <a:defRPr lang="en-US"/>
            </a:lvl1pPr>
          </a:lstStyle>
          <a:p>
            <a:pPr marL="228600" lvl="0" indent="-228600" algn="ctr"/>
            <a:endParaRPr lang="en-US"/>
          </a:p>
        </p:txBody>
      </p:sp>
      <p:sp>
        <p:nvSpPr>
          <p:cNvPr id="33" name="Picture Placeholder 6">
            <a:extLst>
              <a:ext uri="{FF2B5EF4-FFF2-40B4-BE49-F238E27FC236}">
                <a16:creationId xmlns:a16="http://schemas.microsoft.com/office/drawing/2014/main" id="{40903F09-AEC9-4C51-A708-7B0D77FDD951}"/>
              </a:ext>
            </a:extLst>
          </p:cNvPr>
          <p:cNvSpPr>
            <a:spLocks noGrp="1"/>
          </p:cNvSpPr>
          <p:nvPr>
            <p:ph type="pic" sz="quarter" idx="22"/>
          </p:nvPr>
        </p:nvSpPr>
        <p:spPr>
          <a:xfrm>
            <a:off x="9312043" y="3214645"/>
            <a:ext cx="2569464" cy="2606040"/>
          </a:xfrm>
          <a:prstGeom prst="rect">
            <a:avLst/>
          </a:prstGeom>
          <a:gradFill flip="none" rotWithShape="1">
            <a:gsLst>
              <a:gs pos="0">
                <a:schemeClr val="accent5">
                  <a:lumMod val="20000"/>
                  <a:lumOff val="80000"/>
                </a:schemeClr>
              </a:gs>
              <a:gs pos="72000">
                <a:schemeClr val="accent5">
                  <a:lumMod val="40000"/>
                  <a:lumOff val="60000"/>
                </a:schemeClr>
              </a:gs>
            </a:gsLst>
            <a:lin ang="2700000" scaled="1"/>
            <a:tileRect/>
          </a:gradFill>
          <a:ln>
            <a:noFill/>
          </a:ln>
        </p:spPr>
        <p:txBody>
          <a:bodyPr vert="horz" lIns="91440" tIns="45720" rIns="91440" bIns="45720" rtlCol="0" anchor="ctr">
            <a:noAutofit/>
          </a:bodyPr>
          <a:lstStyle>
            <a:lvl1pPr marL="0" indent="0" algn="ctr">
              <a:buNone/>
              <a:defRPr lang="en-US"/>
            </a:lvl1pPr>
          </a:lstStyle>
          <a:p>
            <a:pPr marL="228600" lvl="0" indent="-228600" algn="ctr"/>
            <a:endParaRPr lang="en-US"/>
          </a:p>
        </p:txBody>
      </p:sp>
      <p:grpSp>
        <p:nvGrpSpPr>
          <p:cNvPr id="12" name="Group 11">
            <a:extLst>
              <a:ext uri="{FF2B5EF4-FFF2-40B4-BE49-F238E27FC236}">
                <a16:creationId xmlns:a16="http://schemas.microsoft.com/office/drawing/2014/main" id="{1DCADA16-70BA-4294-83BA-6944BA0F6D87}"/>
              </a:ext>
            </a:extLst>
          </p:cNvPr>
          <p:cNvGrpSpPr/>
          <p:nvPr userDrawn="1"/>
        </p:nvGrpSpPr>
        <p:grpSpPr>
          <a:xfrm>
            <a:off x="304801" y="6126480"/>
            <a:ext cx="11582400" cy="426715"/>
            <a:chOff x="304801" y="6126480"/>
            <a:chExt cx="11582400" cy="426715"/>
          </a:xfrm>
        </p:grpSpPr>
        <p:sp>
          <p:nvSpPr>
            <p:cNvPr id="13" name="Rectangle 12">
              <a:extLst>
                <a:ext uri="{FF2B5EF4-FFF2-40B4-BE49-F238E27FC236}">
                  <a16:creationId xmlns:a16="http://schemas.microsoft.com/office/drawing/2014/main" id="{DCD53CCE-8FF0-497A-A353-1185C1DFEB81}"/>
                </a:ext>
              </a:extLst>
            </p:cNvPr>
            <p:cNvSpPr/>
            <p:nvPr userDrawn="1"/>
          </p:nvSpPr>
          <p:spPr>
            <a:xfrm>
              <a:off x="304801" y="6126480"/>
              <a:ext cx="11582400" cy="426715"/>
            </a:xfrm>
            <a:prstGeom prst="rect">
              <a:avLst/>
            </a:prstGeom>
            <a:solidFill>
              <a:srgbClr val="1A49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14" name="Graphic 13">
              <a:extLst>
                <a:ext uri="{FF2B5EF4-FFF2-40B4-BE49-F238E27FC236}">
                  <a16:creationId xmlns:a16="http://schemas.microsoft.com/office/drawing/2014/main" id="{D83ACC18-3392-4F42-8D0C-DB264CC95067}"/>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0818536" y="6181797"/>
              <a:ext cx="744012" cy="316080"/>
            </a:xfrm>
            <a:prstGeom prst="rect">
              <a:avLst/>
            </a:prstGeom>
          </p:spPr>
        </p:pic>
        <p:cxnSp>
          <p:nvCxnSpPr>
            <p:cNvPr id="18" name="Straight Connector 17">
              <a:extLst>
                <a:ext uri="{FF2B5EF4-FFF2-40B4-BE49-F238E27FC236}">
                  <a16:creationId xmlns:a16="http://schemas.microsoft.com/office/drawing/2014/main" id="{4DB1F691-9227-407A-AEAE-D0FA8DA8C6FF}"/>
                </a:ext>
              </a:extLst>
            </p:cNvPr>
            <p:cNvCxnSpPr>
              <a:cxnSpLocks/>
            </p:cNvCxnSpPr>
            <p:nvPr userDrawn="1"/>
          </p:nvCxnSpPr>
          <p:spPr>
            <a:xfrm>
              <a:off x="10490857" y="6240625"/>
              <a:ext cx="0" cy="198425"/>
            </a:xfrm>
            <a:prstGeom prst="line">
              <a:avLst/>
            </a:prstGeom>
            <a:ln w="28575">
              <a:solidFill>
                <a:srgbClr val="EC5153"/>
              </a:solidFill>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5C3C5253-9F97-4215-A776-F6F267403F55}"/>
                </a:ext>
              </a:extLst>
            </p:cNvPr>
            <p:cNvCxnSpPr>
              <a:cxnSpLocks/>
            </p:cNvCxnSpPr>
            <p:nvPr userDrawn="1"/>
          </p:nvCxnSpPr>
          <p:spPr>
            <a:xfrm>
              <a:off x="9523015" y="6240625"/>
              <a:ext cx="0" cy="198425"/>
            </a:xfrm>
            <a:prstGeom prst="line">
              <a:avLst/>
            </a:prstGeom>
            <a:ln w="28575">
              <a:solidFill>
                <a:srgbClr val="EC5153"/>
              </a:solidFill>
            </a:ln>
          </p:spPr>
          <p:style>
            <a:lnRef idx="1">
              <a:schemeClr val="accent1"/>
            </a:lnRef>
            <a:fillRef idx="0">
              <a:schemeClr val="accent1"/>
            </a:fillRef>
            <a:effectRef idx="0">
              <a:schemeClr val="accent1"/>
            </a:effectRef>
            <a:fontRef idx="minor">
              <a:schemeClr val="tx1"/>
            </a:fontRef>
          </p:style>
        </p:cxnSp>
      </p:grpSp>
      <p:sp>
        <p:nvSpPr>
          <p:cNvPr id="2" name="Title 1">
            <a:extLst>
              <a:ext uri="{FF2B5EF4-FFF2-40B4-BE49-F238E27FC236}">
                <a16:creationId xmlns:a16="http://schemas.microsoft.com/office/drawing/2014/main" id="{0BFE519F-1D34-453A-9D12-A881B3106CC6}"/>
              </a:ext>
            </a:extLst>
          </p:cNvPr>
          <p:cNvSpPr>
            <a:spLocks noGrp="1"/>
          </p:cNvSpPr>
          <p:nvPr>
            <p:ph type="title" hasCustomPrompt="1"/>
          </p:nvPr>
        </p:nvSpPr>
        <p:spPr>
          <a:xfrm>
            <a:off x="304800" y="1245004"/>
            <a:ext cx="4533900" cy="701731"/>
          </a:xfrm>
        </p:spPr>
        <p:txBody>
          <a:bodyPr/>
          <a:lstStyle/>
          <a:p>
            <a:r>
              <a:rPr lang="en-US"/>
              <a:t>HEADING HERE</a:t>
            </a:r>
          </a:p>
        </p:txBody>
      </p:sp>
      <p:sp>
        <p:nvSpPr>
          <p:cNvPr id="4" name="Date Placeholder 3">
            <a:extLst>
              <a:ext uri="{FF2B5EF4-FFF2-40B4-BE49-F238E27FC236}">
                <a16:creationId xmlns:a16="http://schemas.microsoft.com/office/drawing/2014/main" id="{3546B341-0739-4A4B-A870-F350F235D3D7}"/>
              </a:ext>
            </a:extLst>
          </p:cNvPr>
          <p:cNvSpPr>
            <a:spLocks noGrp="1"/>
          </p:cNvSpPr>
          <p:nvPr>
            <p:ph type="dt" sz="half"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F7107CA3-86EC-47BA-B415-57A817695E29}" type="datetime1">
              <a:rPr kumimoji="0" lang="en-US" sz="1200" b="0" i="0" u="none" strike="noStrike" kern="1200" cap="none" spc="0" normalizeH="0" baseline="0" noProof="0" smtClean="0">
                <a:ln>
                  <a:noFill/>
                </a:ln>
                <a:solidFill>
                  <a:prstClr val="white"/>
                </a:solidFill>
                <a:effectLst/>
                <a:uLnTx/>
                <a:uFillTx/>
                <a:latin typeface="Franklin Gothic Book"/>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11/1/2021</a:t>
            </a:fld>
            <a:endParaRPr kumimoji="0" lang="en-US" sz="1200" b="0" i="0" u="none" strike="noStrike" kern="1200" cap="none" spc="0" normalizeH="0" baseline="0" noProof="0">
              <a:ln>
                <a:noFill/>
              </a:ln>
              <a:solidFill>
                <a:prstClr val="white"/>
              </a:solidFill>
              <a:effectLst/>
              <a:uLnTx/>
              <a:uFillTx/>
              <a:latin typeface="Franklin Gothic Book"/>
              <a:ea typeface="+mn-ea"/>
              <a:cs typeface="+mn-cs"/>
            </a:endParaRPr>
          </a:p>
        </p:txBody>
      </p:sp>
      <p:sp>
        <p:nvSpPr>
          <p:cNvPr id="5" name="Footer Placeholder 4">
            <a:extLst>
              <a:ext uri="{FF2B5EF4-FFF2-40B4-BE49-F238E27FC236}">
                <a16:creationId xmlns:a16="http://schemas.microsoft.com/office/drawing/2014/main" id="{1451F020-DF80-4E72-992F-41D29778C2EB}"/>
              </a:ext>
            </a:extLst>
          </p:cNvPr>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white"/>
                </a:solidFill>
                <a:effectLst/>
                <a:uLnTx/>
                <a:uFillTx/>
                <a:latin typeface="Franklin Gothic Book"/>
                <a:ea typeface="+mn-ea"/>
                <a:cs typeface="+mn-cs"/>
              </a:rPr>
              <a:t>Lorem ipsum dolor sit amet, consectetur adipiscing elit, sed do eiusmod tempor incididunt ut labore et dolore.</a:t>
            </a:r>
          </a:p>
        </p:txBody>
      </p:sp>
      <p:sp>
        <p:nvSpPr>
          <p:cNvPr id="6" name="Slide Number Placeholder 5">
            <a:extLst>
              <a:ext uri="{FF2B5EF4-FFF2-40B4-BE49-F238E27FC236}">
                <a16:creationId xmlns:a16="http://schemas.microsoft.com/office/drawing/2014/main" id="{EC06A8F3-E230-4772-BC90-5044FB7518C4}"/>
              </a:ext>
            </a:extLst>
          </p:cNvPr>
          <p:cNvSpPr>
            <a:spLocks noGrp="1"/>
          </p:cNvSpPr>
          <p:nvPr>
            <p:ph type="sldNum" sz="quarter" idx="12"/>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fld id="{F477D24C-55BC-4150-BC77-7526DE4131D6}" type="slidenum">
              <a:rPr kumimoji="0" lang="en-US" sz="1600" b="0" i="0" u="none" strike="noStrike" kern="1200" cap="none" spc="0" normalizeH="0" baseline="0" noProof="0" smtClean="0">
                <a:ln>
                  <a:noFill/>
                </a:ln>
                <a:solidFill>
                  <a:prstClr val="white"/>
                </a:solidFill>
                <a:effectLst/>
                <a:uLnTx/>
                <a:uFillTx/>
                <a:latin typeface="Franklin Gothic Book"/>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a:t>
            </a:fld>
            <a:endParaRPr kumimoji="0" lang="en-US" sz="1600" b="0" i="0" u="none" strike="noStrike" kern="1200" cap="none" spc="0" normalizeH="0" baseline="0" noProof="0">
              <a:ln>
                <a:noFill/>
              </a:ln>
              <a:solidFill>
                <a:prstClr val="white"/>
              </a:solidFill>
              <a:effectLst/>
              <a:uLnTx/>
              <a:uFillTx/>
              <a:latin typeface="Franklin Gothic Book"/>
              <a:ea typeface="+mn-ea"/>
              <a:cs typeface="+mn-cs"/>
            </a:endParaRPr>
          </a:p>
        </p:txBody>
      </p:sp>
      <p:sp>
        <p:nvSpPr>
          <p:cNvPr id="9" name="Text Placeholder 8">
            <a:extLst>
              <a:ext uri="{FF2B5EF4-FFF2-40B4-BE49-F238E27FC236}">
                <a16:creationId xmlns:a16="http://schemas.microsoft.com/office/drawing/2014/main" id="{50A8CA55-E1DC-4B08-9E74-256ECBEB3625}"/>
              </a:ext>
            </a:extLst>
          </p:cNvPr>
          <p:cNvSpPr>
            <a:spLocks noGrp="1"/>
          </p:cNvSpPr>
          <p:nvPr>
            <p:ph type="body" sz="quarter" idx="13" hasCustomPrompt="1"/>
          </p:nvPr>
        </p:nvSpPr>
        <p:spPr>
          <a:xfrm>
            <a:off x="304800" y="2103420"/>
            <a:ext cx="4533900" cy="850392"/>
          </a:xfrm>
        </p:spPr>
        <p:txBody>
          <a:bodyPr>
            <a:noAutofit/>
          </a:bodyPr>
          <a:lstStyle>
            <a:lvl1pPr marL="0" indent="0">
              <a:buNone/>
              <a:defRPr sz="2100">
                <a:solidFill>
                  <a:schemeClr val="accent6"/>
                </a:solidFill>
                <a:latin typeface="+mj-lt"/>
              </a:defRPr>
            </a:lvl1pPr>
            <a:lvl2pPr marL="457200" indent="0">
              <a:buNone/>
              <a:defRPr sz="2100">
                <a:latin typeface="+mj-lt"/>
              </a:defRPr>
            </a:lvl2pPr>
            <a:lvl3pPr marL="914400" indent="0">
              <a:buNone/>
              <a:defRPr sz="2100">
                <a:latin typeface="+mj-lt"/>
              </a:defRPr>
            </a:lvl3pPr>
            <a:lvl4pPr marL="1371600" indent="0">
              <a:buNone/>
              <a:defRPr sz="2100">
                <a:latin typeface="+mj-lt"/>
              </a:defRPr>
            </a:lvl4pPr>
            <a:lvl5pPr marL="1828800" indent="0">
              <a:buNone/>
              <a:defRPr sz="2100">
                <a:latin typeface="+mj-lt"/>
              </a:defRPr>
            </a:lvl5pPr>
          </a:lstStyle>
          <a:p>
            <a:pPr lvl="0"/>
            <a:r>
              <a:rPr lang="en-US"/>
              <a:t>You can put your slide’s sub-title over here. Do your best to not exceed two lines.</a:t>
            </a:r>
          </a:p>
        </p:txBody>
      </p:sp>
      <p:sp>
        <p:nvSpPr>
          <p:cNvPr id="16" name="Picture Placeholder 6">
            <a:extLst>
              <a:ext uri="{FF2B5EF4-FFF2-40B4-BE49-F238E27FC236}">
                <a16:creationId xmlns:a16="http://schemas.microsoft.com/office/drawing/2014/main" id="{EA6055BE-5FA2-4458-AB6F-50BE18BBC4A9}"/>
              </a:ext>
            </a:extLst>
          </p:cNvPr>
          <p:cNvSpPr>
            <a:spLocks noGrp="1"/>
          </p:cNvSpPr>
          <p:nvPr>
            <p:ph type="pic" sz="quarter" idx="17"/>
          </p:nvPr>
        </p:nvSpPr>
        <p:spPr>
          <a:xfrm>
            <a:off x="6435493" y="303308"/>
            <a:ext cx="2569464" cy="2606040"/>
          </a:xfrm>
          <a:prstGeom prst="rect">
            <a:avLst/>
          </a:prstGeom>
          <a:gradFill flip="none" rotWithShape="1">
            <a:gsLst>
              <a:gs pos="0">
                <a:schemeClr val="accent5">
                  <a:lumMod val="20000"/>
                  <a:lumOff val="80000"/>
                </a:schemeClr>
              </a:gs>
              <a:gs pos="72000">
                <a:schemeClr val="accent5">
                  <a:lumMod val="40000"/>
                  <a:lumOff val="60000"/>
                </a:schemeClr>
              </a:gs>
            </a:gsLst>
            <a:lin ang="2700000" scaled="1"/>
            <a:tileRect/>
          </a:gradFill>
          <a:ln>
            <a:noFill/>
          </a:ln>
        </p:spPr>
        <p:txBody>
          <a:bodyPr vert="horz" lIns="91440" tIns="45720" rIns="91440" bIns="45720" rtlCol="0" anchor="ctr">
            <a:noAutofit/>
          </a:bodyPr>
          <a:lstStyle>
            <a:lvl1pPr marL="0" indent="0" algn="ctr">
              <a:buNone/>
              <a:defRPr lang="en-US"/>
            </a:lvl1pPr>
          </a:lstStyle>
          <a:p>
            <a:pPr marL="228600" lvl="0" indent="-228600" algn="ctr"/>
            <a:endParaRPr lang="en-US"/>
          </a:p>
        </p:txBody>
      </p:sp>
      <p:cxnSp>
        <p:nvCxnSpPr>
          <p:cNvPr id="11" name="Straight Connector 10">
            <a:extLst>
              <a:ext uri="{FF2B5EF4-FFF2-40B4-BE49-F238E27FC236}">
                <a16:creationId xmlns:a16="http://schemas.microsoft.com/office/drawing/2014/main" id="{B89DFF27-858C-41C4-B5B9-5EBDED84D8F2}"/>
              </a:ext>
            </a:extLst>
          </p:cNvPr>
          <p:cNvCxnSpPr>
            <a:cxnSpLocks/>
          </p:cNvCxnSpPr>
          <p:nvPr userDrawn="1"/>
        </p:nvCxnSpPr>
        <p:spPr>
          <a:xfrm>
            <a:off x="396690" y="2029341"/>
            <a:ext cx="594360" cy="0"/>
          </a:xfrm>
          <a:prstGeom prst="line">
            <a:avLst/>
          </a:prstGeom>
          <a:ln w="76200">
            <a:solidFill>
              <a:srgbClr val="EC5153"/>
            </a:solidFill>
          </a:ln>
        </p:spPr>
        <p:style>
          <a:lnRef idx="1">
            <a:schemeClr val="accent1"/>
          </a:lnRef>
          <a:fillRef idx="0">
            <a:schemeClr val="accent1"/>
          </a:fillRef>
          <a:effectRef idx="0">
            <a:schemeClr val="accent1"/>
          </a:effectRef>
          <a:fontRef idx="minor">
            <a:schemeClr val="tx1"/>
          </a:fontRef>
        </p:style>
      </p:cxnSp>
      <p:sp>
        <p:nvSpPr>
          <p:cNvPr id="10" name="Text Placeholder 9">
            <a:extLst>
              <a:ext uri="{FF2B5EF4-FFF2-40B4-BE49-F238E27FC236}">
                <a16:creationId xmlns:a16="http://schemas.microsoft.com/office/drawing/2014/main" id="{F93C90BF-5129-4DC1-B611-EAAD5152C8C8}"/>
              </a:ext>
            </a:extLst>
          </p:cNvPr>
          <p:cNvSpPr>
            <a:spLocks noGrp="1"/>
          </p:cNvSpPr>
          <p:nvPr>
            <p:ph type="body" sz="quarter" idx="19"/>
          </p:nvPr>
        </p:nvSpPr>
        <p:spPr>
          <a:xfrm>
            <a:off x="304800" y="3214645"/>
            <a:ext cx="4533900" cy="2195884"/>
          </a:xfrm>
        </p:spPr>
        <p:txBody>
          <a:bodyPr/>
          <a:lstStyle>
            <a:lvl1pPr marL="0" indent="0">
              <a:buNone/>
              <a:defRPr/>
            </a:lvl1pPr>
            <a:lvl2pPr marL="457200" indent="0">
              <a:buNone/>
              <a:defRPr/>
            </a:lvl2pPr>
            <a:lvl3pPr marL="914400" indent="0">
              <a:buNone/>
              <a:defRPr/>
            </a:lvl3pPr>
            <a:lvl4pPr marL="1371600" indent="0">
              <a:buNone/>
              <a:defRPr/>
            </a:lvl4pPr>
            <a:lvl5pPr marL="1828800" indent="0">
              <a:buNone/>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1" name="Picture Placeholder 6">
            <a:extLst>
              <a:ext uri="{FF2B5EF4-FFF2-40B4-BE49-F238E27FC236}">
                <a16:creationId xmlns:a16="http://schemas.microsoft.com/office/drawing/2014/main" id="{C582F960-B68E-49E8-B5E8-8034429FE8F7}"/>
              </a:ext>
            </a:extLst>
          </p:cNvPr>
          <p:cNvSpPr>
            <a:spLocks noGrp="1"/>
          </p:cNvSpPr>
          <p:nvPr>
            <p:ph type="pic" sz="quarter" idx="20"/>
          </p:nvPr>
        </p:nvSpPr>
        <p:spPr>
          <a:xfrm>
            <a:off x="9312043" y="303308"/>
            <a:ext cx="2569464" cy="2606040"/>
          </a:xfrm>
          <a:prstGeom prst="rect">
            <a:avLst/>
          </a:prstGeom>
          <a:gradFill flip="none" rotWithShape="1">
            <a:gsLst>
              <a:gs pos="0">
                <a:schemeClr val="accent5">
                  <a:lumMod val="20000"/>
                  <a:lumOff val="80000"/>
                </a:schemeClr>
              </a:gs>
              <a:gs pos="72000">
                <a:schemeClr val="accent5">
                  <a:lumMod val="40000"/>
                  <a:lumOff val="60000"/>
                </a:schemeClr>
              </a:gs>
            </a:gsLst>
            <a:lin ang="2700000" scaled="1"/>
            <a:tileRect/>
          </a:gradFill>
          <a:ln>
            <a:noFill/>
          </a:ln>
        </p:spPr>
        <p:txBody>
          <a:bodyPr vert="horz" lIns="91440" tIns="45720" rIns="91440" bIns="45720" rtlCol="0" anchor="ctr">
            <a:noAutofit/>
          </a:bodyPr>
          <a:lstStyle>
            <a:lvl1pPr marL="0" indent="0" algn="ctr">
              <a:buNone/>
              <a:defRPr lang="en-US"/>
            </a:lvl1pPr>
          </a:lstStyle>
          <a:p>
            <a:pPr marL="228600" lvl="0" indent="-228600" algn="ctr"/>
            <a:endParaRPr lang="en-US"/>
          </a:p>
        </p:txBody>
      </p:sp>
    </p:spTree>
    <p:extLst>
      <p:ext uri="{BB962C8B-B14F-4D97-AF65-F5344CB8AC3E}">
        <p14:creationId xmlns:p14="http://schemas.microsoft.com/office/powerpoint/2010/main" val="2590789192"/>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showMasterSp="0" preserve="1" userDrawn="1">
  <p:cSld name="Team Slide 3">
    <p:spTree>
      <p:nvGrpSpPr>
        <p:cNvPr id="1" name=""/>
        <p:cNvGrpSpPr/>
        <p:nvPr/>
      </p:nvGrpSpPr>
      <p:grpSpPr>
        <a:xfrm>
          <a:off x="0" y="0"/>
          <a:ext cx="0" cy="0"/>
          <a:chOff x="0" y="0"/>
          <a:chExt cx="0" cy="0"/>
        </a:xfrm>
      </p:grpSpPr>
      <p:grpSp>
        <p:nvGrpSpPr>
          <p:cNvPr id="12" name="Group 11">
            <a:extLst>
              <a:ext uri="{FF2B5EF4-FFF2-40B4-BE49-F238E27FC236}">
                <a16:creationId xmlns:a16="http://schemas.microsoft.com/office/drawing/2014/main" id="{1DCADA16-70BA-4294-83BA-6944BA0F6D87}"/>
              </a:ext>
            </a:extLst>
          </p:cNvPr>
          <p:cNvGrpSpPr/>
          <p:nvPr userDrawn="1"/>
        </p:nvGrpSpPr>
        <p:grpSpPr>
          <a:xfrm>
            <a:off x="304801" y="6126480"/>
            <a:ext cx="11582400" cy="426715"/>
            <a:chOff x="304801" y="6126480"/>
            <a:chExt cx="11582400" cy="426715"/>
          </a:xfrm>
        </p:grpSpPr>
        <p:sp>
          <p:nvSpPr>
            <p:cNvPr id="13" name="Rectangle 12">
              <a:extLst>
                <a:ext uri="{FF2B5EF4-FFF2-40B4-BE49-F238E27FC236}">
                  <a16:creationId xmlns:a16="http://schemas.microsoft.com/office/drawing/2014/main" id="{DCD53CCE-8FF0-497A-A353-1185C1DFEB81}"/>
                </a:ext>
              </a:extLst>
            </p:cNvPr>
            <p:cNvSpPr/>
            <p:nvPr userDrawn="1"/>
          </p:nvSpPr>
          <p:spPr>
            <a:xfrm>
              <a:off x="304801" y="6126480"/>
              <a:ext cx="11582400" cy="426715"/>
            </a:xfrm>
            <a:prstGeom prst="rect">
              <a:avLst/>
            </a:prstGeom>
            <a:solidFill>
              <a:srgbClr val="1A49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14" name="Graphic 13">
              <a:extLst>
                <a:ext uri="{FF2B5EF4-FFF2-40B4-BE49-F238E27FC236}">
                  <a16:creationId xmlns:a16="http://schemas.microsoft.com/office/drawing/2014/main" id="{D83ACC18-3392-4F42-8D0C-DB264CC95067}"/>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0818536" y="6181797"/>
              <a:ext cx="744012" cy="316080"/>
            </a:xfrm>
            <a:prstGeom prst="rect">
              <a:avLst/>
            </a:prstGeom>
          </p:spPr>
        </p:pic>
        <p:cxnSp>
          <p:nvCxnSpPr>
            <p:cNvPr id="18" name="Straight Connector 17">
              <a:extLst>
                <a:ext uri="{FF2B5EF4-FFF2-40B4-BE49-F238E27FC236}">
                  <a16:creationId xmlns:a16="http://schemas.microsoft.com/office/drawing/2014/main" id="{4DB1F691-9227-407A-AEAE-D0FA8DA8C6FF}"/>
                </a:ext>
              </a:extLst>
            </p:cNvPr>
            <p:cNvCxnSpPr>
              <a:cxnSpLocks/>
            </p:cNvCxnSpPr>
            <p:nvPr userDrawn="1"/>
          </p:nvCxnSpPr>
          <p:spPr>
            <a:xfrm>
              <a:off x="10490857" y="6240625"/>
              <a:ext cx="0" cy="198425"/>
            </a:xfrm>
            <a:prstGeom prst="line">
              <a:avLst/>
            </a:prstGeom>
            <a:ln w="28575">
              <a:solidFill>
                <a:srgbClr val="EC5153"/>
              </a:solidFill>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5C3C5253-9F97-4215-A776-F6F267403F55}"/>
                </a:ext>
              </a:extLst>
            </p:cNvPr>
            <p:cNvCxnSpPr>
              <a:cxnSpLocks/>
            </p:cNvCxnSpPr>
            <p:nvPr userDrawn="1"/>
          </p:nvCxnSpPr>
          <p:spPr>
            <a:xfrm>
              <a:off x="9523015" y="6240625"/>
              <a:ext cx="0" cy="198425"/>
            </a:xfrm>
            <a:prstGeom prst="line">
              <a:avLst/>
            </a:prstGeom>
            <a:ln w="28575">
              <a:solidFill>
                <a:srgbClr val="EC5153"/>
              </a:solidFill>
            </a:ln>
          </p:spPr>
          <p:style>
            <a:lnRef idx="1">
              <a:schemeClr val="accent1"/>
            </a:lnRef>
            <a:fillRef idx="0">
              <a:schemeClr val="accent1"/>
            </a:fillRef>
            <a:effectRef idx="0">
              <a:schemeClr val="accent1"/>
            </a:effectRef>
            <a:fontRef idx="minor">
              <a:schemeClr val="tx1"/>
            </a:fontRef>
          </p:style>
        </p:cxnSp>
      </p:grpSp>
      <p:sp>
        <p:nvSpPr>
          <p:cNvPr id="4" name="Date Placeholder 3">
            <a:extLst>
              <a:ext uri="{FF2B5EF4-FFF2-40B4-BE49-F238E27FC236}">
                <a16:creationId xmlns:a16="http://schemas.microsoft.com/office/drawing/2014/main" id="{3546B341-0739-4A4B-A870-F350F235D3D7}"/>
              </a:ext>
            </a:extLst>
          </p:cNvPr>
          <p:cNvSpPr>
            <a:spLocks noGrp="1"/>
          </p:cNvSpPr>
          <p:nvPr>
            <p:ph type="dt" sz="half"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F7107CA3-86EC-47BA-B415-57A817695E29}" type="datetime1">
              <a:rPr kumimoji="0" lang="en-US" sz="1200" b="0" i="0" u="none" strike="noStrike" kern="1200" cap="none" spc="0" normalizeH="0" baseline="0" noProof="0" smtClean="0">
                <a:ln>
                  <a:noFill/>
                </a:ln>
                <a:solidFill>
                  <a:prstClr val="white"/>
                </a:solidFill>
                <a:effectLst/>
                <a:uLnTx/>
                <a:uFillTx/>
                <a:latin typeface="Franklin Gothic Book"/>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11/1/2021</a:t>
            </a:fld>
            <a:endParaRPr kumimoji="0" lang="en-US" sz="1200" b="0" i="0" u="none" strike="noStrike" kern="1200" cap="none" spc="0" normalizeH="0" baseline="0" noProof="0">
              <a:ln>
                <a:noFill/>
              </a:ln>
              <a:solidFill>
                <a:prstClr val="white"/>
              </a:solidFill>
              <a:effectLst/>
              <a:uLnTx/>
              <a:uFillTx/>
              <a:latin typeface="Franklin Gothic Book"/>
              <a:ea typeface="+mn-ea"/>
              <a:cs typeface="+mn-cs"/>
            </a:endParaRPr>
          </a:p>
        </p:txBody>
      </p:sp>
      <p:sp>
        <p:nvSpPr>
          <p:cNvPr id="5" name="Footer Placeholder 4">
            <a:extLst>
              <a:ext uri="{FF2B5EF4-FFF2-40B4-BE49-F238E27FC236}">
                <a16:creationId xmlns:a16="http://schemas.microsoft.com/office/drawing/2014/main" id="{1451F020-DF80-4E72-992F-41D29778C2EB}"/>
              </a:ext>
            </a:extLst>
          </p:cNvPr>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white"/>
                </a:solidFill>
                <a:effectLst/>
                <a:uLnTx/>
                <a:uFillTx/>
                <a:latin typeface="Franklin Gothic Book"/>
                <a:ea typeface="+mn-ea"/>
                <a:cs typeface="+mn-cs"/>
              </a:rPr>
              <a:t>Lorem ipsum dolor sit amet, consectetur adipiscing elit, sed do eiusmod tempor incididunt ut labore et dolore.</a:t>
            </a:r>
          </a:p>
        </p:txBody>
      </p:sp>
      <p:sp>
        <p:nvSpPr>
          <p:cNvPr id="6" name="Slide Number Placeholder 5">
            <a:extLst>
              <a:ext uri="{FF2B5EF4-FFF2-40B4-BE49-F238E27FC236}">
                <a16:creationId xmlns:a16="http://schemas.microsoft.com/office/drawing/2014/main" id="{EC06A8F3-E230-4772-BC90-5044FB7518C4}"/>
              </a:ext>
            </a:extLst>
          </p:cNvPr>
          <p:cNvSpPr>
            <a:spLocks noGrp="1"/>
          </p:cNvSpPr>
          <p:nvPr>
            <p:ph type="sldNum" sz="quarter" idx="12"/>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fld id="{F477D24C-55BC-4150-BC77-7526DE4131D6}" type="slidenum">
              <a:rPr kumimoji="0" lang="en-US" sz="1600" b="0" i="0" u="none" strike="noStrike" kern="1200" cap="none" spc="0" normalizeH="0" baseline="0" noProof="0" smtClean="0">
                <a:ln>
                  <a:noFill/>
                </a:ln>
                <a:solidFill>
                  <a:prstClr val="white"/>
                </a:solidFill>
                <a:effectLst/>
                <a:uLnTx/>
                <a:uFillTx/>
                <a:latin typeface="Franklin Gothic Book"/>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a:t>
            </a:fld>
            <a:endParaRPr kumimoji="0" lang="en-US" sz="1600" b="0" i="0" u="none" strike="noStrike" kern="1200" cap="none" spc="0" normalizeH="0" baseline="0" noProof="0">
              <a:ln>
                <a:noFill/>
              </a:ln>
              <a:solidFill>
                <a:prstClr val="white"/>
              </a:solidFill>
              <a:effectLst/>
              <a:uLnTx/>
              <a:uFillTx/>
              <a:latin typeface="Franklin Gothic Book"/>
              <a:ea typeface="+mn-ea"/>
              <a:cs typeface="+mn-cs"/>
            </a:endParaRPr>
          </a:p>
        </p:txBody>
      </p:sp>
      <p:sp>
        <p:nvSpPr>
          <p:cNvPr id="20" name="Picture Placeholder 6">
            <a:extLst>
              <a:ext uri="{FF2B5EF4-FFF2-40B4-BE49-F238E27FC236}">
                <a16:creationId xmlns:a16="http://schemas.microsoft.com/office/drawing/2014/main" id="{9C621E84-0D3E-4509-8670-2C818793DE9C}"/>
              </a:ext>
            </a:extLst>
          </p:cNvPr>
          <p:cNvSpPr>
            <a:spLocks noGrp="1"/>
          </p:cNvSpPr>
          <p:nvPr>
            <p:ph type="pic" sz="quarter" idx="17"/>
          </p:nvPr>
        </p:nvSpPr>
        <p:spPr>
          <a:xfrm>
            <a:off x="304801" y="2062723"/>
            <a:ext cx="1700216" cy="1724417"/>
          </a:xfrm>
          <a:prstGeom prst="rect">
            <a:avLst/>
          </a:prstGeom>
          <a:gradFill flip="none" rotWithShape="1">
            <a:gsLst>
              <a:gs pos="0">
                <a:schemeClr val="accent5">
                  <a:lumMod val="20000"/>
                  <a:lumOff val="80000"/>
                </a:schemeClr>
              </a:gs>
              <a:gs pos="72000">
                <a:schemeClr val="accent5">
                  <a:lumMod val="40000"/>
                  <a:lumOff val="60000"/>
                </a:schemeClr>
              </a:gs>
            </a:gsLst>
            <a:lin ang="2700000" scaled="1"/>
            <a:tileRect/>
          </a:gradFill>
          <a:ln>
            <a:noFill/>
          </a:ln>
        </p:spPr>
        <p:txBody>
          <a:bodyPr vert="horz" lIns="91440" tIns="45720" rIns="91440" bIns="45720" rtlCol="0" anchor="ctr">
            <a:noAutofit/>
          </a:bodyPr>
          <a:lstStyle>
            <a:lvl1pPr marL="0" indent="0" algn="ctr" rtl="0">
              <a:buNone/>
              <a:defRPr lang="en-US"/>
            </a:lvl1pPr>
          </a:lstStyle>
          <a:p>
            <a:pPr marL="228600" lvl="0" indent="-228600" algn="ctr"/>
            <a:endParaRPr lang="en-US"/>
          </a:p>
        </p:txBody>
      </p:sp>
      <p:sp>
        <p:nvSpPr>
          <p:cNvPr id="21" name="Picture Placeholder 6">
            <a:extLst>
              <a:ext uri="{FF2B5EF4-FFF2-40B4-BE49-F238E27FC236}">
                <a16:creationId xmlns:a16="http://schemas.microsoft.com/office/drawing/2014/main" id="{5F2A6837-2507-49A2-A969-C00FAB4F05C0}"/>
              </a:ext>
            </a:extLst>
          </p:cNvPr>
          <p:cNvSpPr>
            <a:spLocks noGrp="1"/>
          </p:cNvSpPr>
          <p:nvPr>
            <p:ph type="pic" sz="quarter" idx="18"/>
          </p:nvPr>
        </p:nvSpPr>
        <p:spPr>
          <a:xfrm>
            <a:off x="2326369" y="2062723"/>
            <a:ext cx="1700216" cy="1724417"/>
          </a:xfrm>
          <a:prstGeom prst="rect">
            <a:avLst/>
          </a:prstGeom>
          <a:gradFill flip="none" rotWithShape="1">
            <a:gsLst>
              <a:gs pos="0">
                <a:schemeClr val="accent5">
                  <a:lumMod val="20000"/>
                  <a:lumOff val="80000"/>
                </a:schemeClr>
              </a:gs>
              <a:gs pos="72000">
                <a:schemeClr val="accent5">
                  <a:lumMod val="40000"/>
                  <a:lumOff val="60000"/>
                </a:schemeClr>
              </a:gs>
            </a:gsLst>
            <a:lin ang="2700000" scaled="1"/>
            <a:tileRect/>
          </a:gradFill>
          <a:ln>
            <a:noFill/>
          </a:ln>
        </p:spPr>
        <p:txBody>
          <a:bodyPr vert="horz" lIns="91440" tIns="45720" rIns="91440" bIns="45720" rtlCol="0" anchor="ctr">
            <a:noAutofit/>
          </a:bodyPr>
          <a:lstStyle>
            <a:lvl1pPr marL="0" indent="0" algn="ctr">
              <a:buNone/>
              <a:defRPr lang="en-US"/>
            </a:lvl1pPr>
          </a:lstStyle>
          <a:p>
            <a:pPr marL="228600" lvl="0" indent="-228600" algn="ctr"/>
            <a:endParaRPr lang="en-US"/>
          </a:p>
        </p:txBody>
      </p:sp>
      <p:sp>
        <p:nvSpPr>
          <p:cNvPr id="22" name="Picture Placeholder 6">
            <a:extLst>
              <a:ext uri="{FF2B5EF4-FFF2-40B4-BE49-F238E27FC236}">
                <a16:creationId xmlns:a16="http://schemas.microsoft.com/office/drawing/2014/main" id="{882E9A17-3A2F-4138-B0F2-5E9A4D740C79}"/>
              </a:ext>
            </a:extLst>
          </p:cNvPr>
          <p:cNvSpPr>
            <a:spLocks noGrp="1"/>
          </p:cNvSpPr>
          <p:nvPr>
            <p:ph type="pic" sz="quarter" idx="19"/>
          </p:nvPr>
        </p:nvSpPr>
        <p:spPr>
          <a:xfrm>
            <a:off x="4347240" y="2062723"/>
            <a:ext cx="1700216" cy="1724417"/>
          </a:xfrm>
          <a:prstGeom prst="rect">
            <a:avLst/>
          </a:prstGeom>
          <a:gradFill flip="none" rotWithShape="1">
            <a:gsLst>
              <a:gs pos="0">
                <a:schemeClr val="accent5">
                  <a:lumMod val="20000"/>
                  <a:lumOff val="80000"/>
                </a:schemeClr>
              </a:gs>
              <a:gs pos="72000">
                <a:schemeClr val="accent5">
                  <a:lumMod val="40000"/>
                  <a:lumOff val="60000"/>
                </a:schemeClr>
              </a:gs>
            </a:gsLst>
            <a:lin ang="2700000" scaled="1"/>
            <a:tileRect/>
          </a:gradFill>
          <a:ln>
            <a:noFill/>
          </a:ln>
        </p:spPr>
        <p:txBody>
          <a:bodyPr vert="horz" lIns="91440" tIns="45720" rIns="91440" bIns="45720" rtlCol="0" anchor="ctr">
            <a:noAutofit/>
          </a:bodyPr>
          <a:lstStyle>
            <a:lvl1pPr marL="0" indent="0" algn="ctr">
              <a:buNone/>
              <a:defRPr lang="en-US"/>
            </a:lvl1pPr>
          </a:lstStyle>
          <a:p>
            <a:pPr marL="228600" lvl="0" indent="-228600" algn="ctr"/>
            <a:endParaRPr lang="en-US"/>
          </a:p>
        </p:txBody>
      </p:sp>
      <p:sp>
        <p:nvSpPr>
          <p:cNvPr id="23" name="Picture Placeholder 6">
            <a:extLst>
              <a:ext uri="{FF2B5EF4-FFF2-40B4-BE49-F238E27FC236}">
                <a16:creationId xmlns:a16="http://schemas.microsoft.com/office/drawing/2014/main" id="{DEBB9A6D-504B-4A9A-824D-C3979E21280D}"/>
              </a:ext>
            </a:extLst>
          </p:cNvPr>
          <p:cNvSpPr>
            <a:spLocks noGrp="1"/>
          </p:cNvSpPr>
          <p:nvPr>
            <p:ph type="pic" sz="quarter" idx="20"/>
          </p:nvPr>
        </p:nvSpPr>
        <p:spPr>
          <a:xfrm>
            <a:off x="6370266" y="2062723"/>
            <a:ext cx="1700216" cy="1724417"/>
          </a:xfrm>
          <a:prstGeom prst="rect">
            <a:avLst/>
          </a:prstGeom>
          <a:gradFill flip="none" rotWithShape="1">
            <a:gsLst>
              <a:gs pos="0">
                <a:schemeClr val="accent5">
                  <a:lumMod val="20000"/>
                  <a:lumOff val="80000"/>
                </a:schemeClr>
              </a:gs>
              <a:gs pos="72000">
                <a:schemeClr val="accent5">
                  <a:lumMod val="40000"/>
                  <a:lumOff val="60000"/>
                </a:schemeClr>
              </a:gs>
            </a:gsLst>
            <a:lin ang="2700000" scaled="1"/>
            <a:tileRect/>
          </a:gradFill>
          <a:ln>
            <a:noFill/>
          </a:ln>
        </p:spPr>
        <p:txBody>
          <a:bodyPr vert="horz" lIns="91440" tIns="45720" rIns="91440" bIns="45720" rtlCol="0" anchor="ctr">
            <a:noAutofit/>
          </a:bodyPr>
          <a:lstStyle>
            <a:lvl1pPr marL="0" indent="0" algn="ctr" rtl="0">
              <a:buNone/>
              <a:defRPr lang="en-US"/>
            </a:lvl1pPr>
          </a:lstStyle>
          <a:p>
            <a:pPr marL="228600" lvl="0" indent="-228600" algn="ctr"/>
            <a:endParaRPr lang="en-US"/>
          </a:p>
        </p:txBody>
      </p:sp>
      <p:sp>
        <p:nvSpPr>
          <p:cNvPr id="24" name="Picture Placeholder 6">
            <a:extLst>
              <a:ext uri="{FF2B5EF4-FFF2-40B4-BE49-F238E27FC236}">
                <a16:creationId xmlns:a16="http://schemas.microsoft.com/office/drawing/2014/main" id="{04DFDB56-31A9-4FC3-8A08-8D4BD9615C9F}"/>
              </a:ext>
            </a:extLst>
          </p:cNvPr>
          <p:cNvSpPr>
            <a:spLocks noGrp="1"/>
          </p:cNvSpPr>
          <p:nvPr>
            <p:ph type="pic" sz="quarter" idx="21"/>
          </p:nvPr>
        </p:nvSpPr>
        <p:spPr>
          <a:xfrm>
            <a:off x="304801" y="4104883"/>
            <a:ext cx="1700216" cy="1724417"/>
          </a:xfrm>
          <a:prstGeom prst="rect">
            <a:avLst/>
          </a:prstGeom>
          <a:gradFill flip="none" rotWithShape="1">
            <a:gsLst>
              <a:gs pos="0">
                <a:schemeClr val="accent5">
                  <a:lumMod val="20000"/>
                  <a:lumOff val="80000"/>
                </a:schemeClr>
              </a:gs>
              <a:gs pos="72000">
                <a:schemeClr val="accent5">
                  <a:lumMod val="40000"/>
                  <a:lumOff val="60000"/>
                </a:schemeClr>
              </a:gs>
            </a:gsLst>
            <a:lin ang="2700000" scaled="1"/>
            <a:tileRect/>
          </a:gradFill>
          <a:ln>
            <a:noFill/>
          </a:ln>
        </p:spPr>
        <p:txBody>
          <a:bodyPr vert="horz" lIns="91440" tIns="45720" rIns="91440" bIns="45720" rtlCol="0" anchor="ctr">
            <a:noAutofit/>
          </a:bodyPr>
          <a:lstStyle>
            <a:lvl1pPr marL="0" indent="0" algn="ctr" rtl="0">
              <a:buNone/>
              <a:defRPr lang="en-US"/>
            </a:lvl1pPr>
          </a:lstStyle>
          <a:p>
            <a:pPr marL="228600" lvl="0" indent="-228600" algn="ctr"/>
            <a:endParaRPr lang="en-US"/>
          </a:p>
        </p:txBody>
      </p:sp>
      <p:sp>
        <p:nvSpPr>
          <p:cNvPr id="25" name="Picture Placeholder 6">
            <a:extLst>
              <a:ext uri="{FF2B5EF4-FFF2-40B4-BE49-F238E27FC236}">
                <a16:creationId xmlns:a16="http://schemas.microsoft.com/office/drawing/2014/main" id="{C919B0EA-506E-4FDE-806A-5CE901AA84CE}"/>
              </a:ext>
            </a:extLst>
          </p:cNvPr>
          <p:cNvSpPr>
            <a:spLocks noGrp="1"/>
          </p:cNvSpPr>
          <p:nvPr>
            <p:ph type="pic" sz="quarter" idx="22"/>
          </p:nvPr>
        </p:nvSpPr>
        <p:spPr>
          <a:xfrm>
            <a:off x="2326369" y="4104883"/>
            <a:ext cx="1700216" cy="1724417"/>
          </a:xfrm>
          <a:prstGeom prst="rect">
            <a:avLst/>
          </a:prstGeom>
          <a:gradFill flip="none" rotWithShape="1">
            <a:gsLst>
              <a:gs pos="0">
                <a:schemeClr val="accent5">
                  <a:lumMod val="20000"/>
                  <a:lumOff val="80000"/>
                </a:schemeClr>
              </a:gs>
              <a:gs pos="72000">
                <a:schemeClr val="accent5">
                  <a:lumMod val="40000"/>
                  <a:lumOff val="60000"/>
                </a:schemeClr>
              </a:gs>
            </a:gsLst>
            <a:lin ang="2700000" scaled="1"/>
            <a:tileRect/>
          </a:gradFill>
          <a:ln>
            <a:noFill/>
          </a:ln>
        </p:spPr>
        <p:txBody>
          <a:bodyPr vert="horz" lIns="91440" tIns="45720" rIns="91440" bIns="45720" rtlCol="0" anchor="ctr">
            <a:noAutofit/>
          </a:bodyPr>
          <a:lstStyle>
            <a:lvl1pPr marL="0" indent="0" algn="ctr">
              <a:buNone/>
              <a:defRPr lang="en-US"/>
            </a:lvl1pPr>
          </a:lstStyle>
          <a:p>
            <a:pPr marL="228600" lvl="0" indent="-228600" algn="ctr"/>
            <a:endParaRPr lang="en-US"/>
          </a:p>
        </p:txBody>
      </p:sp>
      <p:sp>
        <p:nvSpPr>
          <p:cNvPr id="26" name="Picture Placeholder 6">
            <a:extLst>
              <a:ext uri="{FF2B5EF4-FFF2-40B4-BE49-F238E27FC236}">
                <a16:creationId xmlns:a16="http://schemas.microsoft.com/office/drawing/2014/main" id="{3E65EBC1-D059-477E-B010-766E9C5C1399}"/>
              </a:ext>
            </a:extLst>
          </p:cNvPr>
          <p:cNvSpPr>
            <a:spLocks noGrp="1"/>
          </p:cNvSpPr>
          <p:nvPr>
            <p:ph type="pic" sz="quarter" idx="23"/>
          </p:nvPr>
        </p:nvSpPr>
        <p:spPr>
          <a:xfrm>
            <a:off x="4347240" y="4104883"/>
            <a:ext cx="1700216" cy="1724417"/>
          </a:xfrm>
          <a:prstGeom prst="rect">
            <a:avLst/>
          </a:prstGeom>
          <a:gradFill flip="none" rotWithShape="1">
            <a:gsLst>
              <a:gs pos="0">
                <a:schemeClr val="accent5">
                  <a:lumMod val="20000"/>
                  <a:lumOff val="80000"/>
                </a:schemeClr>
              </a:gs>
              <a:gs pos="72000">
                <a:schemeClr val="accent5">
                  <a:lumMod val="40000"/>
                  <a:lumOff val="60000"/>
                </a:schemeClr>
              </a:gs>
            </a:gsLst>
            <a:lin ang="2700000" scaled="1"/>
            <a:tileRect/>
          </a:gradFill>
          <a:ln>
            <a:noFill/>
          </a:ln>
        </p:spPr>
        <p:txBody>
          <a:bodyPr vert="horz" lIns="91440" tIns="45720" rIns="91440" bIns="45720" rtlCol="0" anchor="ctr">
            <a:noAutofit/>
          </a:bodyPr>
          <a:lstStyle>
            <a:lvl1pPr marL="0" indent="0" algn="ctr">
              <a:buNone/>
              <a:defRPr lang="en-US"/>
            </a:lvl1pPr>
          </a:lstStyle>
          <a:p>
            <a:pPr marL="228600" lvl="0" indent="-228600" algn="ctr"/>
            <a:endParaRPr lang="en-US"/>
          </a:p>
        </p:txBody>
      </p:sp>
      <p:sp>
        <p:nvSpPr>
          <p:cNvPr id="27" name="Picture Placeholder 6">
            <a:extLst>
              <a:ext uri="{FF2B5EF4-FFF2-40B4-BE49-F238E27FC236}">
                <a16:creationId xmlns:a16="http://schemas.microsoft.com/office/drawing/2014/main" id="{98CFAAAF-1BF0-4BCC-B35E-6E5C300E3E9F}"/>
              </a:ext>
            </a:extLst>
          </p:cNvPr>
          <p:cNvSpPr>
            <a:spLocks noGrp="1"/>
          </p:cNvSpPr>
          <p:nvPr>
            <p:ph type="pic" sz="quarter" idx="24"/>
          </p:nvPr>
        </p:nvSpPr>
        <p:spPr>
          <a:xfrm>
            <a:off x="6370266" y="4104883"/>
            <a:ext cx="1700216" cy="1724417"/>
          </a:xfrm>
          <a:prstGeom prst="rect">
            <a:avLst/>
          </a:prstGeom>
          <a:gradFill flip="none" rotWithShape="1">
            <a:gsLst>
              <a:gs pos="0">
                <a:schemeClr val="accent5">
                  <a:lumMod val="20000"/>
                  <a:lumOff val="80000"/>
                </a:schemeClr>
              </a:gs>
              <a:gs pos="72000">
                <a:schemeClr val="accent5">
                  <a:lumMod val="40000"/>
                  <a:lumOff val="60000"/>
                </a:schemeClr>
              </a:gs>
            </a:gsLst>
            <a:lin ang="2700000" scaled="1"/>
            <a:tileRect/>
          </a:gradFill>
          <a:ln>
            <a:noFill/>
          </a:ln>
        </p:spPr>
        <p:txBody>
          <a:bodyPr vert="horz" lIns="91440" tIns="45720" rIns="91440" bIns="45720" rtlCol="0" anchor="ctr">
            <a:noAutofit/>
          </a:bodyPr>
          <a:lstStyle>
            <a:lvl1pPr marL="0" indent="0" algn="ctr" rtl="0">
              <a:buNone/>
              <a:defRPr lang="en-US"/>
            </a:lvl1pPr>
          </a:lstStyle>
          <a:p>
            <a:pPr marL="228600" lvl="0" indent="-228600" algn="ctr"/>
            <a:endParaRPr lang="en-US"/>
          </a:p>
        </p:txBody>
      </p:sp>
      <p:sp>
        <p:nvSpPr>
          <p:cNvPr id="28" name="Text Placeholder 9">
            <a:extLst>
              <a:ext uri="{FF2B5EF4-FFF2-40B4-BE49-F238E27FC236}">
                <a16:creationId xmlns:a16="http://schemas.microsoft.com/office/drawing/2014/main" id="{6AE738E2-1AD5-4BE0-A645-649A5757E99D}"/>
              </a:ext>
            </a:extLst>
          </p:cNvPr>
          <p:cNvSpPr>
            <a:spLocks noGrp="1"/>
          </p:cNvSpPr>
          <p:nvPr>
            <p:ph type="body" sz="quarter" idx="25"/>
          </p:nvPr>
        </p:nvSpPr>
        <p:spPr>
          <a:xfrm>
            <a:off x="8379565" y="2057399"/>
            <a:ext cx="3507628" cy="3769327"/>
          </a:xfrm>
        </p:spPr>
        <p:txBody>
          <a:bodyPr anchor="ctr"/>
          <a:lstStyle>
            <a:lvl1pPr marL="0" indent="0">
              <a:buNone/>
              <a:defRPr/>
            </a:lvl1pPr>
            <a:lvl2pPr marL="457200" indent="0">
              <a:buNone/>
              <a:defRPr/>
            </a:lvl2pPr>
            <a:lvl3pPr marL="914400" indent="0">
              <a:buNone/>
              <a:defRPr/>
            </a:lvl3pPr>
            <a:lvl4pPr marL="1371600" indent="0">
              <a:buNone/>
              <a:defRPr/>
            </a:lvl4pPr>
            <a:lvl5pPr marL="1828800" indent="0">
              <a:buNone/>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9" name="Title 1">
            <a:extLst>
              <a:ext uri="{FF2B5EF4-FFF2-40B4-BE49-F238E27FC236}">
                <a16:creationId xmlns:a16="http://schemas.microsoft.com/office/drawing/2014/main" id="{A5576FA9-FAE9-4C83-9E94-4E1C1FB86C15}"/>
              </a:ext>
            </a:extLst>
          </p:cNvPr>
          <p:cNvSpPr>
            <a:spLocks noGrp="1"/>
          </p:cNvSpPr>
          <p:nvPr>
            <p:ph type="title" hasCustomPrompt="1"/>
          </p:nvPr>
        </p:nvSpPr>
        <p:spPr>
          <a:xfrm>
            <a:off x="304800" y="172857"/>
            <a:ext cx="11582400" cy="701731"/>
          </a:xfrm>
        </p:spPr>
        <p:txBody>
          <a:bodyPr/>
          <a:lstStyle/>
          <a:p>
            <a:r>
              <a:rPr lang="en-US"/>
              <a:t>YOUR SLIDE’S TITLE GOES HERE</a:t>
            </a:r>
          </a:p>
        </p:txBody>
      </p:sp>
      <p:sp>
        <p:nvSpPr>
          <p:cNvPr id="30" name="Text Placeholder 8">
            <a:extLst>
              <a:ext uri="{FF2B5EF4-FFF2-40B4-BE49-F238E27FC236}">
                <a16:creationId xmlns:a16="http://schemas.microsoft.com/office/drawing/2014/main" id="{A47D52BE-8B1D-4EF7-946A-61833B80F60E}"/>
              </a:ext>
            </a:extLst>
          </p:cNvPr>
          <p:cNvSpPr>
            <a:spLocks noGrp="1"/>
          </p:cNvSpPr>
          <p:nvPr>
            <p:ph type="body" sz="quarter" idx="13" hasCustomPrompt="1"/>
          </p:nvPr>
        </p:nvSpPr>
        <p:spPr>
          <a:xfrm>
            <a:off x="304800" y="1031273"/>
            <a:ext cx="11582400" cy="850392"/>
          </a:xfrm>
        </p:spPr>
        <p:txBody>
          <a:bodyPr>
            <a:noAutofit/>
          </a:bodyPr>
          <a:lstStyle>
            <a:lvl1pPr marL="0" indent="0">
              <a:buNone/>
              <a:defRPr sz="2100">
                <a:solidFill>
                  <a:schemeClr val="accent6"/>
                </a:solidFill>
                <a:latin typeface="+mj-lt"/>
              </a:defRPr>
            </a:lvl1pPr>
            <a:lvl2pPr marL="457200" indent="0">
              <a:buNone/>
              <a:defRPr sz="2100">
                <a:latin typeface="+mj-lt"/>
              </a:defRPr>
            </a:lvl2pPr>
            <a:lvl3pPr marL="914400" indent="0">
              <a:buNone/>
              <a:defRPr sz="2100">
                <a:latin typeface="+mj-lt"/>
              </a:defRPr>
            </a:lvl3pPr>
            <a:lvl4pPr marL="1371600" indent="0">
              <a:buNone/>
              <a:defRPr sz="2100">
                <a:latin typeface="+mj-lt"/>
              </a:defRPr>
            </a:lvl4pPr>
            <a:lvl5pPr marL="1828800" indent="0">
              <a:buNone/>
              <a:defRPr sz="2100">
                <a:latin typeface="+mj-lt"/>
              </a:defRPr>
            </a:lvl5pPr>
          </a:lstStyle>
          <a:p>
            <a:pPr lvl="0"/>
            <a:r>
              <a:rPr lang="en-US"/>
              <a:t>You can put your slide’s sub-title (or strap line) over here. Make sure it’s concise and to the point. Also, do your best to not exceed two lines.</a:t>
            </a:r>
          </a:p>
        </p:txBody>
      </p:sp>
      <p:cxnSp>
        <p:nvCxnSpPr>
          <p:cNvPr id="34" name="Straight Connector 33">
            <a:extLst>
              <a:ext uri="{FF2B5EF4-FFF2-40B4-BE49-F238E27FC236}">
                <a16:creationId xmlns:a16="http://schemas.microsoft.com/office/drawing/2014/main" id="{0AB082CB-D429-4D38-A541-C6243F2D2697}"/>
              </a:ext>
            </a:extLst>
          </p:cNvPr>
          <p:cNvCxnSpPr/>
          <p:nvPr userDrawn="1"/>
        </p:nvCxnSpPr>
        <p:spPr>
          <a:xfrm>
            <a:off x="396691" y="957194"/>
            <a:ext cx="597962" cy="0"/>
          </a:xfrm>
          <a:prstGeom prst="line">
            <a:avLst/>
          </a:prstGeom>
          <a:ln w="76200">
            <a:solidFill>
              <a:srgbClr val="EC5153"/>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081193847"/>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userDrawn="1">
  <p:cSld name="Single Image Centere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FE519F-1D34-453A-9D12-A881B3106CC6}"/>
              </a:ext>
            </a:extLst>
          </p:cNvPr>
          <p:cNvSpPr>
            <a:spLocks noGrp="1"/>
          </p:cNvSpPr>
          <p:nvPr>
            <p:ph type="title" hasCustomPrompt="1"/>
          </p:nvPr>
        </p:nvSpPr>
        <p:spPr>
          <a:xfrm>
            <a:off x="304800" y="172857"/>
            <a:ext cx="11582400" cy="701731"/>
          </a:xfrm>
        </p:spPr>
        <p:txBody>
          <a:bodyPr/>
          <a:lstStyle/>
          <a:p>
            <a:r>
              <a:rPr lang="en-US"/>
              <a:t>YOUR SLIDE’S TITLE GOES HERE</a:t>
            </a:r>
          </a:p>
        </p:txBody>
      </p:sp>
      <p:sp>
        <p:nvSpPr>
          <p:cNvPr id="4" name="Date Placeholder 3">
            <a:extLst>
              <a:ext uri="{FF2B5EF4-FFF2-40B4-BE49-F238E27FC236}">
                <a16:creationId xmlns:a16="http://schemas.microsoft.com/office/drawing/2014/main" id="{3546B341-0739-4A4B-A870-F350F235D3D7}"/>
              </a:ext>
            </a:extLst>
          </p:cNvPr>
          <p:cNvSpPr>
            <a:spLocks noGrp="1"/>
          </p:cNvSpPr>
          <p:nvPr>
            <p:ph type="dt" sz="half"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F7107CA3-86EC-47BA-B415-57A817695E29}" type="datetime1">
              <a:rPr kumimoji="0" lang="en-US" sz="1200" b="0" i="0" u="none" strike="noStrike" kern="1200" cap="none" spc="0" normalizeH="0" baseline="0" noProof="0" smtClean="0">
                <a:ln>
                  <a:noFill/>
                </a:ln>
                <a:solidFill>
                  <a:prstClr val="white"/>
                </a:solidFill>
                <a:effectLst/>
                <a:uLnTx/>
                <a:uFillTx/>
                <a:latin typeface="Franklin Gothic Book"/>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11/1/2021</a:t>
            </a:fld>
            <a:endParaRPr kumimoji="0" lang="en-US" sz="1200" b="0" i="0" u="none" strike="noStrike" kern="1200" cap="none" spc="0" normalizeH="0" baseline="0" noProof="0">
              <a:ln>
                <a:noFill/>
              </a:ln>
              <a:solidFill>
                <a:prstClr val="white"/>
              </a:solidFill>
              <a:effectLst/>
              <a:uLnTx/>
              <a:uFillTx/>
              <a:latin typeface="Franklin Gothic Book"/>
              <a:ea typeface="+mn-ea"/>
              <a:cs typeface="+mn-cs"/>
            </a:endParaRPr>
          </a:p>
        </p:txBody>
      </p:sp>
      <p:sp>
        <p:nvSpPr>
          <p:cNvPr id="5" name="Footer Placeholder 4">
            <a:extLst>
              <a:ext uri="{FF2B5EF4-FFF2-40B4-BE49-F238E27FC236}">
                <a16:creationId xmlns:a16="http://schemas.microsoft.com/office/drawing/2014/main" id="{1451F020-DF80-4E72-992F-41D29778C2EB}"/>
              </a:ext>
            </a:extLst>
          </p:cNvPr>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white"/>
                </a:solidFill>
                <a:effectLst/>
                <a:uLnTx/>
                <a:uFillTx/>
                <a:latin typeface="Franklin Gothic Book"/>
                <a:ea typeface="+mn-ea"/>
                <a:cs typeface="+mn-cs"/>
              </a:rPr>
              <a:t>Lorem ipsum dolor sit amet, consectetur adipiscing elit, sed do eiusmod tempor incididunt ut labore et dolore.</a:t>
            </a:r>
          </a:p>
        </p:txBody>
      </p:sp>
      <p:sp>
        <p:nvSpPr>
          <p:cNvPr id="6" name="Slide Number Placeholder 5">
            <a:extLst>
              <a:ext uri="{FF2B5EF4-FFF2-40B4-BE49-F238E27FC236}">
                <a16:creationId xmlns:a16="http://schemas.microsoft.com/office/drawing/2014/main" id="{EC06A8F3-E230-4772-BC90-5044FB7518C4}"/>
              </a:ext>
            </a:extLst>
          </p:cNvPr>
          <p:cNvSpPr>
            <a:spLocks noGrp="1"/>
          </p:cNvSpPr>
          <p:nvPr>
            <p:ph type="sldNum" sz="quarter" idx="12"/>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fld id="{F477D24C-55BC-4150-BC77-7526DE4131D6}" type="slidenum">
              <a:rPr kumimoji="0" lang="en-US" sz="1600" b="0" i="0" u="none" strike="noStrike" kern="1200" cap="none" spc="0" normalizeH="0" baseline="0" noProof="0" smtClean="0">
                <a:ln>
                  <a:noFill/>
                </a:ln>
                <a:solidFill>
                  <a:prstClr val="white"/>
                </a:solidFill>
                <a:effectLst/>
                <a:uLnTx/>
                <a:uFillTx/>
                <a:latin typeface="Franklin Gothic Book"/>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a:t>
            </a:fld>
            <a:endParaRPr kumimoji="0" lang="en-US" sz="1600" b="0" i="0" u="none" strike="noStrike" kern="1200" cap="none" spc="0" normalizeH="0" baseline="0" noProof="0">
              <a:ln>
                <a:noFill/>
              </a:ln>
              <a:solidFill>
                <a:prstClr val="white"/>
              </a:solidFill>
              <a:effectLst/>
              <a:uLnTx/>
              <a:uFillTx/>
              <a:latin typeface="Franklin Gothic Book"/>
              <a:ea typeface="+mn-ea"/>
              <a:cs typeface="+mn-cs"/>
            </a:endParaRPr>
          </a:p>
        </p:txBody>
      </p:sp>
      <p:sp>
        <p:nvSpPr>
          <p:cNvPr id="9" name="Text Placeholder 8">
            <a:extLst>
              <a:ext uri="{FF2B5EF4-FFF2-40B4-BE49-F238E27FC236}">
                <a16:creationId xmlns:a16="http://schemas.microsoft.com/office/drawing/2014/main" id="{50A8CA55-E1DC-4B08-9E74-256ECBEB3625}"/>
              </a:ext>
            </a:extLst>
          </p:cNvPr>
          <p:cNvSpPr>
            <a:spLocks noGrp="1"/>
          </p:cNvSpPr>
          <p:nvPr>
            <p:ph type="body" sz="quarter" idx="13" hasCustomPrompt="1"/>
          </p:nvPr>
        </p:nvSpPr>
        <p:spPr>
          <a:xfrm>
            <a:off x="304800" y="1031273"/>
            <a:ext cx="11582400" cy="850392"/>
          </a:xfrm>
        </p:spPr>
        <p:txBody>
          <a:bodyPr>
            <a:noAutofit/>
          </a:bodyPr>
          <a:lstStyle>
            <a:lvl1pPr marL="0" indent="0">
              <a:buNone/>
              <a:defRPr sz="2100">
                <a:solidFill>
                  <a:schemeClr val="accent6"/>
                </a:solidFill>
                <a:latin typeface="+mj-lt"/>
              </a:defRPr>
            </a:lvl1pPr>
            <a:lvl2pPr marL="457200" indent="0">
              <a:buNone/>
              <a:defRPr sz="2100">
                <a:latin typeface="+mj-lt"/>
              </a:defRPr>
            </a:lvl2pPr>
            <a:lvl3pPr marL="914400" indent="0">
              <a:buNone/>
              <a:defRPr sz="2100">
                <a:latin typeface="+mj-lt"/>
              </a:defRPr>
            </a:lvl3pPr>
            <a:lvl4pPr marL="1371600" indent="0">
              <a:buNone/>
              <a:defRPr sz="2100">
                <a:latin typeface="+mj-lt"/>
              </a:defRPr>
            </a:lvl4pPr>
            <a:lvl5pPr marL="1828800" indent="0">
              <a:buNone/>
              <a:defRPr sz="2100">
                <a:latin typeface="+mj-lt"/>
              </a:defRPr>
            </a:lvl5pPr>
          </a:lstStyle>
          <a:p>
            <a:pPr lvl="0"/>
            <a:r>
              <a:rPr lang="en-US"/>
              <a:t>You can put your slide’s sub-title (or strap line) over here. Make sure it’s concise and to the point. Also, do your best to not exceed two lines.</a:t>
            </a:r>
          </a:p>
        </p:txBody>
      </p:sp>
      <p:sp>
        <p:nvSpPr>
          <p:cNvPr id="7" name="Picture Placeholder 6">
            <a:extLst>
              <a:ext uri="{FF2B5EF4-FFF2-40B4-BE49-F238E27FC236}">
                <a16:creationId xmlns:a16="http://schemas.microsoft.com/office/drawing/2014/main" id="{D42F6829-FC2D-4E7E-9A17-6A186DAE53A0}"/>
              </a:ext>
            </a:extLst>
          </p:cNvPr>
          <p:cNvSpPr>
            <a:spLocks noGrp="1"/>
          </p:cNvSpPr>
          <p:nvPr>
            <p:ph type="pic" sz="quarter" idx="15"/>
          </p:nvPr>
        </p:nvSpPr>
        <p:spPr>
          <a:xfrm>
            <a:off x="4244340" y="2249648"/>
            <a:ext cx="3703320" cy="3375972"/>
          </a:xfrm>
          <a:gradFill flip="none" rotWithShape="1">
            <a:gsLst>
              <a:gs pos="0">
                <a:schemeClr val="accent5">
                  <a:lumMod val="20000"/>
                  <a:lumOff val="80000"/>
                </a:schemeClr>
              </a:gs>
              <a:gs pos="72000">
                <a:schemeClr val="accent5">
                  <a:lumMod val="40000"/>
                  <a:lumOff val="60000"/>
                </a:schemeClr>
              </a:gs>
            </a:gsLst>
            <a:lin ang="2700000" scaled="1"/>
            <a:tileRect/>
          </a:gradFill>
          <a:ln>
            <a:noFill/>
          </a:ln>
        </p:spPr>
        <p:txBody>
          <a:bodyPr vert="horz" lIns="91440" tIns="45720" rIns="91440" bIns="45720" rtlCol="0" anchor="ctr">
            <a:noAutofit/>
          </a:bodyPr>
          <a:lstStyle>
            <a:lvl1pPr marL="0" indent="0" algn="ctr">
              <a:buNone/>
              <a:defRPr lang="en-US"/>
            </a:lvl1pPr>
          </a:lstStyle>
          <a:p>
            <a:pPr marL="228600" lvl="0" indent="-228600" algn="ctr"/>
            <a:endParaRPr lang="en-US"/>
          </a:p>
        </p:txBody>
      </p:sp>
    </p:spTree>
    <p:extLst>
      <p:ext uri="{BB962C8B-B14F-4D97-AF65-F5344CB8AC3E}">
        <p14:creationId xmlns:p14="http://schemas.microsoft.com/office/powerpoint/2010/main" val="1441302981"/>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showMasterSp="0" preserve="1" userDrawn="1">
  <p:cSld name="Quote">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D072E94-8669-4C9E-B4CE-CEF8B2E922BE}"/>
              </a:ext>
            </a:extLst>
          </p:cNvPr>
          <p:cNvSpPr/>
          <p:nvPr userDrawn="1"/>
        </p:nvSpPr>
        <p:spPr>
          <a:xfrm>
            <a:off x="0" y="0"/>
            <a:ext cx="3810001" cy="6858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23000"/>
              </a:lnSpc>
              <a:spcBef>
                <a:spcPts val="600"/>
              </a:spcBef>
              <a:spcAft>
                <a:spcPts val="600"/>
              </a:spcAft>
              <a:buClrTx/>
              <a:buSzTx/>
              <a:buFontTx/>
              <a:buNone/>
              <a:tabLst/>
              <a:defRPr/>
            </a:pPr>
            <a:endParaRPr kumimoji="0" lang="en-US" sz="1600" b="0" i="0" u="none" strike="noStrike" kern="1200" cap="none" spc="0" normalizeH="0" baseline="0" noProof="0">
              <a:ln>
                <a:noFill/>
              </a:ln>
              <a:solidFill>
                <a:prstClr val="white"/>
              </a:solidFill>
              <a:effectLst/>
              <a:uLnTx/>
              <a:uFillTx/>
              <a:latin typeface="Franklin Gothic Book"/>
              <a:ea typeface="+mn-ea"/>
              <a:cs typeface="+mn-cs"/>
            </a:endParaRPr>
          </a:p>
        </p:txBody>
      </p:sp>
      <p:grpSp>
        <p:nvGrpSpPr>
          <p:cNvPr id="16" name="Group 15">
            <a:extLst>
              <a:ext uri="{FF2B5EF4-FFF2-40B4-BE49-F238E27FC236}">
                <a16:creationId xmlns:a16="http://schemas.microsoft.com/office/drawing/2014/main" id="{8A2F32C6-78A2-4AAB-A02B-59BB94047A70}"/>
              </a:ext>
            </a:extLst>
          </p:cNvPr>
          <p:cNvGrpSpPr/>
          <p:nvPr userDrawn="1"/>
        </p:nvGrpSpPr>
        <p:grpSpPr>
          <a:xfrm>
            <a:off x="304801" y="6126480"/>
            <a:ext cx="11582400" cy="426715"/>
            <a:chOff x="304801" y="6126480"/>
            <a:chExt cx="11582400" cy="426715"/>
          </a:xfrm>
        </p:grpSpPr>
        <p:sp>
          <p:nvSpPr>
            <p:cNvPr id="17" name="Rectangle 16">
              <a:extLst>
                <a:ext uri="{FF2B5EF4-FFF2-40B4-BE49-F238E27FC236}">
                  <a16:creationId xmlns:a16="http://schemas.microsoft.com/office/drawing/2014/main" id="{B405EC55-2A04-4132-96DE-B244948FC0F9}"/>
                </a:ext>
              </a:extLst>
            </p:cNvPr>
            <p:cNvSpPr/>
            <p:nvPr userDrawn="1"/>
          </p:nvSpPr>
          <p:spPr>
            <a:xfrm>
              <a:off x="304801" y="6126480"/>
              <a:ext cx="11582400" cy="426715"/>
            </a:xfrm>
            <a:prstGeom prst="rect">
              <a:avLst/>
            </a:prstGeom>
            <a:solidFill>
              <a:srgbClr val="1A49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18" name="Graphic 17">
              <a:extLst>
                <a:ext uri="{FF2B5EF4-FFF2-40B4-BE49-F238E27FC236}">
                  <a16:creationId xmlns:a16="http://schemas.microsoft.com/office/drawing/2014/main" id="{CBFDDA10-6B67-4BAC-9334-B2585CFF1A0F}"/>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0818536" y="6181797"/>
              <a:ext cx="744012" cy="316080"/>
            </a:xfrm>
            <a:prstGeom prst="rect">
              <a:avLst/>
            </a:prstGeom>
          </p:spPr>
        </p:pic>
        <p:cxnSp>
          <p:nvCxnSpPr>
            <p:cNvPr id="19" name="Straight Connector 18">
              <a:extLst>
                <a:ext uri="{FF2B5EF4-FFF2-40B4-BE49-F238E27FC236}">
                  <a16:creationId xmlns:a16="http://schemas.microsoft.com/office/drawing/2014/main" id="{5FB267B4-9E96-4E13-8787-FB6AED1B561A}"/>
                </a:ext>
              </a:extLst>
            </p:cNvPr>
            <p:cNvCxnSpPr>
              <a:cxnSpLocks/>
            </p:cNvCxnSpPr>
            <p:nvPr userDrawn="1"/>
          </p:nvCxnSpPr>
          <p:spPr>
            <a:xfrm>
              <a:off x="10490857" y="6240625"/>
              <a:ext cx="0" cy="198425"/>
            </a:xfrm>
            <a:prstGeom prst="line">
              <a:avLst/>
            </a:prstGeom>
            <a:ln w="28575">
              <a:solidFill>
                <a:srgbClr val="EC5153"/>
              </a:solidFill>
            </a:ln>
          </p:spPr>
          <p:style>
            <a:lnRef idx="1">
              <a:schemeClr val="accent1"/>
            </a:lnRef>
            <a:fillRef idx="0">
              <a:schemeClr val="accent1"/>
            </a:fillRef>
            <a:effectRef idx="0">
              <a:schemeClr val="accent1"/>
            </a:effectRef>
            <a:fontRef idx="minor">
              <a:schemeClr val="tx1"/>
            </a:fontRef>
          </p:style>
        </p:cxnSp>
        <p:cxnSp>
          <p:nvCxnSpPr>
            <p:cNvPr id="20" name="Straight Connector 19">
              <a:extLst>
                <a:ext uri="{FF2B5EF4-FFF2-40B4-BE49-F238E27FC236}">
                  <a16:creationId xmlns:a16="http://schemas.microsoft.com/office/drawing/2014/main" id="{A57C8BD4-40FC-4F24-93E2-F21A515CD846}"/>
                </a:ext>
              </a:extLst>
            </p:cNvPr>
            <p:cNvCxnSpPr>
              <a:cxnSpLocks/>
            </p:cNvCxnSpPr>
            <p:nvPr userDrawn="1"/>
          </p:nvCxnSpPr>
          <p:spPr>
            <a:xfrm>
              <a:off x="9523015" y="6240625"/>
              <a:ext cx="0" cy="198425"/>
            </a:xfrm>
            <a:prstGeom prst="line">
              <a:avLst/>
            </a:prstGeom>
            <a:ln w="28575">
              <a:solidFill>
                <a:srgbClr val="EC5153"/>
              </a:solidFill>
            </a:ln>
          </p:spPr>
          <p:style>
            <a:lnRef idx="1">
              <a:schemeClr val="accent1"/>
            </a:lnRef>
            <a:fillRef idx="0">
              <a:schemeClr val="accent1"/>
            </a:fillRef>
            <a:effectRef idx="0">
              <a:schemeClr val="accent1"/>
            </a:effectRef>
            <a:fontRef idx="minor">
              <a:schemeClr val="tx1"/>
            </a:fontRef>
          </p:style>
        </p:cxnSp>
      </p:grpSp>
      <p:sp>
        <p:nvSpPr>
          <p:cNvPr id="4" name="Date Placeholder 3">
            <a:extLst>
              <a:ext uri="{FF2B5EF4-FFF2-40B4-BE49-F238E27FC236}">
                <a16:creationId xmlns:a16="http://schemas.microsoft.com/office/drawing/2014/main" id="{3546B341-0739-4A4B-A870-F350F235D3D7}"/>
              </a:ext>
            </a:extLst>
          </p:cNvPr>
          <p:cNvSpPr>
            <a:spLocks noGrp="1"/>
          </p:cNvSpPr>
          <p:nvPr>
            <p:ph type="dt" sz="half"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F7107CA3-86EC-47BA-B415-57A817695E29}" type="datetime1">
              <a:rPr kumimoji="0" lang="en-US" sz="1200" b="0" i="0" u="none" strike="noStrike" kern="1200" cap="none" spc="0" normalizeH="0" baseline="0" noProof="0" smtClean="0">
                <a:ln>
                  <a:noFill/>
                </a:ln>
                <a:solidFill>
                  <a:prstClr val="white"/>
                </a:solidFill>
                <a:effectLst/>
                <a:uLnTx/>
                <a:uFillTx/>
                <a:latin typeface="Franklin Gothic Book"/>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11/1/2021</a:t>
            </a:fld>
            <a:endParaRPr kumimoji="0" lang="en-US" sz="1200" b="0" i="0" u="none" strike="noStrike" kern="1200" cap="none" spc="0" normalizeH="0" baseline="0" noProof="0">
              <a:ln>
                <a:noFill/>
              </a:ln>
              <a:solidFill>
                <a:prstClr val="white"/>
              </a:solidFill>
              <a:effectLst/>
              <a:uLnTx/>
              <a:uFillTx/>
              <a:latin typeface="Franklin Gothic Book"/>
              <a:ea typeface="+mn-ea"/>
              <a:cs typeface="+mn-cs"/>
            </a:endParaRPr>
          </a:p>
        </p:txBody>
      </p:sp>
      <p:sp>
        <p:nvSpPr>
          <p:cNvPr id="5" name="Footer Placeholder 4">
            <a:extLst>
              <a:ext uri="{FF2B5EF4-FFF2-40B4-BE49-F238E27FC236}">
                <a16:creationId xmlns:a16="http://schemas.microsoft.com/office/drawing/2014/main" id="{1451F020-DF80-4E72-992F-41D29778C2EB}"/>
              </a:ext>
            </a:extLst>
          </p:cNvPr>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white"/>
                </a:solidFill>
                <a:effectLst/>
                <a:uLnTx/>
                <a:uFillTx/>
                <a:latin typeface="Franklin Gothic Book"/>
                <a:ea typeface="+mn-ea"/>
                <a:cs typeface="+mn-cs"/>
              </a:rPr>
              <a:t>Lorem ipsum dolor sit amet, consectetur adipiscing elit, sed do eiusmod tempor incididunt ut labore et dolore.</a:t>
            </a:r>
          </a:p>
        </p:txBody>
      </p:sp>
      <p:sp>
        <p:nvSpPr>
          <p:cNvPr id="6" name="Slide Number Placeholder 5">
            <a:extLst>
              <a:ext uri="{FF2B5EF4-FFF2-40B4-BE49-F238E27FC236}">
                <a16:creationId xmlns:a16="http://schemas.microsoft.com/office/drawing/2014/main" id="{EC06A8F3-E230-4772-BC90-5044FB7518C4}"/>
              </a:ext>
            </a:extLst>
          </p:cNvPr>
          <p:cNvSpPr>
            <a:spLocks noGrp="1"/>
          </p:cNvSpPr>
          <p:nvPr>
            <p:ph type="sldNum" sz="quarter" idx="12"/>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fld id="{F477D24C-55BC-4150-BC77-7526DE4131D6}" type="slidenum">
              <a:rPr kumimoji="0" lang="en-US" sz="1600" b="0" i="0" u="none" strike="noStrike" kern="1200" cap="none" spc="0" normalizeH="0" baseline="0" noProof="0" smtClean="0">
                <a:ln>
                  <a:noFill/>
                </a:ln>
                <a:solidFill>
                  <a:prstClr val="white"/>
                </a:solidFill>
                <a:effectLst/>
                <a:uLnTx/>
                <a:uFillTx/>
                <a:latin typeface="Franklin Gothic Book"/>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a:t>
            </a:fld>
            <a:endParaRPr kumimoji="0" lang="en-US" sz="1600" b="0" i="0" u="none" strike="noStrike" kern="1200" cap="none" spc="0" normalizeH="0" baseline="0" noProof="0">
              <a:ln>
                <a:noFill/>
              </a:ln>
              <a:solidFill>
                <a:prstClr val="white"/>
              </a:solidFill>
              <a:effectLst/>
              <a:uLnTx/>
              <a:uFillTx/>
              <a:latin typeface="Franklin Gothic Book"/>
              <a:ea typeface="+mn-ea"/>
              <a:cs typeface="+mn-cs"/>
            </a:endParaRPr>
          </a:p>
        </p:txBody>
      </p:sp>
      <p:sp>
        <p:nvSpPr>
          <p:cNvPr id="7" name="Picture Placeholder 6">
            <a:extLst>
              <a:ext uri="{FF2B5EF4-FFF2-40B4-BE49-F238E27FC236}">
                <a16:creationId xmlns:a16="http://schemas.microsoft.com/office/drawing/2014/main" id="{D42F6829-FC2D-4E7E-9A17-6A186DAE53A0}"/>
              </a:ext>
            </a:extLst>
          </p:cNvPr>
          <p:cNvSpPr>
            <a:spLocks noGrp="1"/>
          </p:cNvSpPr>
          <p:nvPr>
            <p:ph type="pic" sz="quarter" idx="15"/>
          </p:nvPr>
        </p:nvSpPr>
        <p:spPr>
          <a:xfrm>
            <a:off x="1285875" y="304800"/>
            <a:ext cx="4038600" cy="5490497"/>
          </a:xfrm>
          <a:gradFill flip="none" rotWithShape="1">
            <a:gsLst>
              <a:gs pos="0">
                <a:schemeClr val="accent5">
                  <a:lumMod val="20000"/>
                  <a:lumOff val="80000"/>
                </a:schemeClr>
              </a:gs>
              <a:gs pos="72000">
                <a:schemeClr val="accent5">
                  <a:lumMod val="40000"/>
                  <a:lumOff val="60000"/>
                </a:schemeClr>
              </a:gs>
            </a:gsLst>
            <a:lin ang="2700000" scaled="1"/>
            <a:tileRect/>
          </a:gradFill>
          <a:ln>
            <a:noFill/>
          </a:ln>
        </p:spPr>
        <p:txBody>
          <a:bodyPr vert="horz" lIns="91440" tIns="45720" rIns="91440" bIns="45720" rtlCol="0" anchor="ctr">
            <a:noAutofit/>
          </a:bodyPr>
          <a:lstStyle>
            <a:lvl1pPr marL="0" indent="0" algn="ctr">
              <a:buNone/>
              <a:defRPr lang="en-US"/>
            </a:lvl1pPr>
          </a:lstStyle>
          <a:p>
            <a:pPr marL="228600" lvl="0" indent="-228600" algn="ctr"/>
            <a:endParaRPr lang="en-US"/>
          </a:p>
        </p:txBody>
      </p:sp>
    </p:spTree>
    <p:extLst>
      <p:ext uri="{BB962C8B-B14F-4D97-AF65-F5344CB8AC3E}">
        <p14:creationId xmlns:p14="http://schemas.microsoft.com/office/powerpoint/2010/main" val="2351694891"/>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B4F693-0D73-4FC7-9EAF-4766B7EC7A70}"/>
              </a:ext>
            </a:extLst>
          </p:cNvPr>
          <p:cNvSpPr>
            <a:spLocks noGrp="1"/>
          </p:cNvSpPr>
          <p:nvPr>
            <p:ph type="title" hasCustomPrompt="1"/>
          </p:nvPr>
        </p:nvSpPr>
        <p:spPr/>
        <p:txBody>
          <a:bodyPr/>
          <a:lstStyle/>
          <a:p>
            <a:r>
              <a:rPr lang="en-US"/>
              <a:t>YOUR SLIDE’S TITLE GOES HERE</a:t>
            </a:r>
          </a:p>
        </p:txBody>
      </p:sp>
      <p:sp>
        <p:nvSpPr>
          <p:cNvPr id="3" name="Date Placeholder 2">
            <a:extLst>
              <a:ext uri="{FF2B5EF4-FFF2-40B4-BE49-F238E27FC236}">
                <a16:creationId xmlns:a16="http://schemas.microsoft.com/office/drawing/2014/main" id="{32EF620C-F605-4A6F-9721-1F7698F9355B}"/>
              </a:ext>
            </a:extLst>
          </p:cNvPr>
          <p:cNvSpPr>
            <a:spLocks noGrp="1"/>
          </p:cNvSpPr>
          <p:nvPr>
            <p:ph type="dt" sz="half"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9A8FE88-2579-405A-9912-4991AA592E62}" type="datetime1">
              <a:rPr kumimoji="0" lang="en-US" sz="1200" b="0" i="0" u="none" strike="noStrike" kern="1200" cap="none" spc="0" normalizeH="0" baseline="0" noProof="0" smtClean="0">
                <a:ln>
                  <a:noFill/>
                </a:ln>
                <a:solidFill>
                  <a:prstClr val="white"/>
                </a:solidFill>
                <a:effectLst/>
                <a:uLnTx/>
                <a:uFillTx/>
                <a:latin typeface="Franklin Gothic Book"/>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11/1/2021</a:t>
            </a:fld>
            <a:endParaRPr kumimoji="0" lang="en-US" sz="1200" b="0" i="0" u="none" strike="noStrike" kern="1200" cap="none" spc="0" normalizeH="0" baseline="0" noProof="0">
              <a:ln>
                <a:noFill/>
              </a:ln>
              <a:solidFill>
                <a:prstClr val="white"/>
              </a:solidFill>
              <a:effectLst/>
              <a:uLnTx/>
              <a:uFillTx/>
              <a:latin typeface="Franklin Gothic Book"/>
              <a:ea typeface="+mn-ea"/>
              <a:cs typeface="+mn-cs"/>
            </a:endParaRPr>
          </a:p>
        </p:txBody>
      </p:sp>
      <p:sp>
        <p:nvSpPr>
          <p:cNvPr id="4" name="Footer Placeholder 3">
            <a:extLst>
              <a:ext uri="{FF2B5EF4-FFF2-40B4-BE49-F238E27FC236}">
                <a16:creationId xmlns:a16="http://schemas.microsoft.com/office/drawing/2014/main" id="{D138F8A2-A769-4B1D-AA03-224F0907D938}"/>
              </a:ext>
            </a:extLst>
          </p:cNvPr>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white"/>
                </a:solidFill>
                <a:effectLst/>
                <a:uLnTx/>
                <a:uFillTx/>
                <a:latin typeface="Franklin Gothic Book"/>
                <a:ea typeface="+mn-ea"/>
                <a:cs typeface="+mn-cs"/>
              </a:rPr>
              <a:t>Lorem ipsum dolor sit amet, consectetur adipiscing elit, sed do eiusmod tempor incididunt ut labore et dolore.</a:t>
            </a:r>
          </a:p>
        </p:txBody>
      </p:sp>
      <p:sp>
        <p:nvSpPr>
          <p:cNvPr id="5" name="Slide Number Placeholder 4">
            <a:extLst>
              <a:ext uri="{FF2B5EF4-FFF2-40B4-BE49-F238E27FC236}">
                <a16:creationId xmlns:a16="http://schemas.microsoft.com/office/drawing/2014/main" id="{C4301F81-62B2-4186-9F73-1BD113DD8B45}"/>
              </a:ext>
            </a:extLst>
          </p:cNvPr>
          <p:cNvSpPr>
            <a:spLocks noGrp="1"/>
          </p:cNvSpPr>
          <p:nvPr>
            <p:ph type="sldNum" sz="quarter" idx="12"/>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fld id="{F477D24C-55BC-4150-BC77-7526DE4131D6}" type="slidenum">
              <a:rPr kumimoji="0" lang="en-US" sz="1600" b="0" i="0" u="none" strike="noStrike" kern="1200" cap="none" spc="0" normalizeH="0" baseline="0" noProof="0" smtClean="0">
                <a:ln>
                  <a:noFill/>
                </a:ln>
                <a:solidFill>
                  <a:prstClr val="white"/>
                </a:solidFill>
                <a:effectLst/>
                <a:uLnTx/>
                <a:uFillTx/>
                <a:latin typeface="Franklin Gothic Book"/>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a:t>
            </a:fld>
            <a:endParaRPr kumimoji="0" lang="en-US" sz="1600" b="0" i="0" u="none" strike="noStrike" kern="1200" cap="none" spc="0" normalizeH="0" baseline="0" noProof="0">
              <a:ln>
                <a:noFill/>
              </a:ln>
              <a:solidFill>
                <a:prstClr val="white"/>
              </a:solidFill>
              <a:effectLst/>
              <a:uLnTx/>
              <a:uFillTx/>
              <a:latin typeface="Franklin Gothic Book"/>
              <a:ea typeface="+mn-ea"/>
              <a:cs typeface="+mn-cs"/>
            </a:endParaRPr>
          </a:p>
        </p:txBody>
      </p:sp>
    </p:spTree>
    <p:extLst>
      <p:ext uri="{BB962C8B-B14F-4D97-AF65-F5344CB8AC3E}">
        <p14:creationId xmlns:p14="http://schemas.microsoft.com/office/powerpoint/2010/main" val="23725614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secHead" preserve="1">
  <p:cSld name="Transition 2">
    <p:spTree>
      <p:nvGrpSpPr>
        <p:cNvPr id="1" name=""/>
        <p:cNvGrpSpPr/>
        <p:nvPr/>
      </p:nvGrpSpPr>
      <p:grpSpPr>
        <a:xfrm>
          <a:off x="0" y="0"/>
          <a:ext cx="0" cy="0"/>
          <a:chOff x="0" y="0"/>
          <a:chExt cx="0" cy="0"/>
        </a:xfrm>
      </p:grpSpPr>
      <p:sp>
        <p:nvSpPr>
          <p:cNvPr id="15" name="Прямоугольник 28">
            <a:extLst>
              <a:ext uri="{FF2B5EF4-FFF2-40B4-BE49-F238E27FC236}">
                <a16:creationId xmlns:a16="http://schemas.microsoft.com/office/drawing/2014/main" id="{E5A4F19E-E151-4030-A849-5944CAF89A02}"/>
              </a:ext>
            </a:extLst>
          </p:cNvPr>
          <p:cNvSpPr/>
          <p:nvPr/>
        </p:nvSpPr>
        <p:spPr>
          <a:xfrm>
            <a:off x="304800" y="304800"/>
            <a:ext cx="11582400" cy="6248400"/>
          </a:xfrm>
          <a:prstGeom prst="rect">
            <a:avLst/>
          </a:prstGeom>
          <a:solidFill>
            <a:srgbClr val="EC515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ru-RU" sz="1800" b="0" i="0" u="none" strike="noStrike" kern="1200" cap="none" spc="0" normalizeH="0" baseline="0" noProof="0">
              <a:ln>
                <a:noFill/>
              </a:ln>
              <a:solidFill>
                <a:srgbClr val="3737DD"/>
              </a:solidFill>
              <a:effectLst/>
              <a:uLnTx/>
              <a:uFillTx/>
              <a:latin typeface="Calibri" panose="020F0502020204030204"/>
              <a:ea typeface="+mn-ea"/>
              <a:cs typeface="+mn-cs"/>
            </a:endParaRPr>
          </a:p>
        </p:txBody>
      </p:sp>
      <p:cxnSp>
        <p:nvCxnSpPr>
          <p:cNvPr id="16" name="Straight Connector 15">
            <a:extLst>
              <a:ext uri="{FF2B5EF4-FFF2-40B4-BE49-F238E27FC236}">
                <a16:creationId xmlns:a16="http://schemas.microsoft.com/office/drawing/2014/main" id="{F5EBB13D-1295-4E24-9EA8-1CE2580F40E4}"/>
              </a:ext>
            </a:extLst>
          </p:cNvPr>
          <p:cNvCxnSpPr/>
          <p:nvPr/>
        </p:nvCxnSpPr>
        <p:spPr>
          <a:xfrm>
            <a:off x="5797019" y="3429000"/>
            <a:ext cx="597962" cy="0"/>
          </a:xfrm>
          <a:prstGeom prst="line">
            <a:avLst/>
          </a:prstGeom>
          <a:ln w="76200">
            <a:solidFill>
              <a:srgbClr val="1A497F"/>
            </a:solidFill>
          </a:ln>
        </p:spPr>
        <p:style>
          <a:lnRef idx="1">
            <a:schemeClr val="accent1"/>
          </a:lnRef>
          <a:fillRef idx="0">
            <a:schemeClr val="accent1"/>
          </a:fillRef>
          <a:effectRef idx="0">
            <a:schemeClr val="accent1"/>
          </a:effectRef>
          <a:fontRef idx="minor">
            <a:schemeClr val="tx1"/>
          </a:fontRef>
        </p:style>
      </p:cxnSp>
      <p:sp>
        <p:nvSpPr>
          <p:cNvPr id="19" name="Прямоугольник 11">
            <a:extLst>
              <a:ext uri="{FF2B5EF4-FFF2-40B4-BE49-F238E27FC236}">
                <a16:creationId xmlns:a16="http://schemas.microsoft.com/office/drawing/2014/main" id="{F3E0247C-306E-4AA7-B1F0-E4264EA5E67A}"/>
              </a:ext>
            </a:extLst>
          </p:cNvPr>
          <p:cNvSpPr/>
          <p:nvPr/>
        </p:nvSpPr>
        <p:spPr>
          <a:xfrm>
            <a:off x="5639445" y="5895975"/>
            <a:ext cx="913111" cy="413727"/>
          </a:xfrm>
          <a:prstGeom prst="rect">
            <a:avLst/>
          </a:prstGeom>
          <a:solidFill>
            <a:srgbClr val="1A49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9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20" name="Graphic 19">
            <a:extLst>
              <a:ext uri="{FF2B5EF4-FFF2-40B4-BE49-F238E27FC236}">
                <a16:creationId xmlns:a16="http://schemas.microsoft.com/office/drawing/2014/main" id="{A50CEBB8-8A56-4B9E-839E-93E88D4B6926}"/>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5723994" y="5944798"/>
            <a:ext cx="744012" cy="316080"/>
          </a:xfrm>
          <a:prstGeom prst="rect">
            <a:avLst/>
          </a:prstGeom>
        </p:spPr>
      </p:pic>
      <p:sp>
        <p:nvSpPr>
          <p:cNvPr id="2" name="Title 1">
            <a:extLst>
              <a:ext uri="{FF2B5EF4-FFF2-40B4-BE49-F238E27FC236}">
                <a16:creationId xmlns:a16="http://schemas.microsoft.com/office/drawing/2014/main" id="{9D8BD7FE-5910-4840-9838-A66DCA5ABA9A}"/>
              </a:ext>
            </a:extLst>
          </p:cNvPr>
          <p:cNvSpPr>
            <a:spLocks noGrp="1"/>
          </p:cNvSpPr>
          <p:nvPr userDrawn="1">
            <p:ph type="title" hasCustomPrompt="1"/>
          </p:nvPr>
        </p:nvSpPr>
        <p:spPr>
          <a:xfrm>
            <a:off x="3561397" y="1822430"/>
            <a:ext cx="5074920" cy="1311128"/>
          </a:xfrm>
        </p:spPr>
        <p:txBody>
          <a:bodyPr anchor="t"/>
          <a:lstStyle>
            <a:lvl1pPr algn="ctr">
              <a:defRPr sz="4400">
                <a:solidFill>
                  <a:schemeClr val="bg1"/>
                </a:solidFill>
              </a:defRPr>
            </a:lvl1pPr>
          </a:lstStyle>
          <a:p>
            <a:r>
              <a:rPr lang="en-US"/>
              <a:t>YOUR TRANSITION’S TITLE GOES HERE</a:t>
            </a:r>
          </a:p>
        </p:txBody>
      </p:sp>
      <p:sp>
        <p:nvSpPr>
          <p:cNvPr id="3" name="Text Placeholder 2">
            <a:extLst>
              <a:ext uri="{FF2B5EF4-FFF2-40B4-BE49-F238E27FC236}">
                <a16:creationId xmlns:a16="http://schemas.microsoft.com/office/drawing/2014/main" id="{FB0323D5-16CF-4643-8ED4-144A2183D006}"/>
              </a:ext>
            </a:extLst>
          </p:cNvPr>
          <p:cNvSpPr>
            <a:spLocks noGrp="1"/>
          </p:cNvSpPr>
          <p:nvPr userDrawn="1">
            <p:ph type="body" idx="1" hasCustomPrompt="1"/>
          </p:nvPr>
        </p:nvSpPr>
        <p:spPr>
          <a:xfrm>
            <a:off x="3556635" y="3589021"/>
            <a:ext cx="5074920" cy="1581912"/>
          </a:xfrm>
        </p:spPr>
        <p:txBody>
          <a:bodyPr>
            <a:noAutofit/>
          </a:bodyPr>
          <a:lstStyle>
            <a:lvl1pPr marL="0" indent="0" algn="ctr">
              <a:buNone/>
              <a:defRPr sz="2700">
                <a:solidFill>
                  <a:schemeClr val="bg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And your transition’s sub-title can go here. This one can go up to three lines!</a:t>
            </a:r>
          </a:p>
        </p:txBody>
      </p:sp>
      <p:sp>
        <p:nvSpPr>
          <p:cNvPr id="11" name="Freeform: Shape 10">
            <a:extLst>
              <a:ext uri="{FF2B5EF4-FFF2-40B4-BE49-F238E27FC236}">
                <a16:creationId xmlns:a16="http://schemas.microsoft.com/office/drawing/2014/main" id="{786A1E2A-4231-4590-B611-2A005950C627}"/>
              </a:ext>
            </a:extLst>
          </p:cNvPr>
          <p:cNvSpPr/>
          <p:nvPr userDrawn="1"/>
        </p:nvSpPr>
        <p:spPr>
          <a:xfrm>
            <a:off x="9851151" y="773578"/>
            <a:ext cx="2036049" cy="5310352"/>
          </a:xfrm>
          <a:custGeom>
            <a:avLst/>
            <a:gdLst>
              <a:gd name="connsiteX0" fmla="*/ 2032192 w 2036049"/>
              <a:gd name="connsiteY0" fmla="*/ 0 h 5310352"/>
              <a:gd name="connsiteX1" fmla="*/ 2036049 w 2036049"/>
              <a:gd name="connsiteY1" fmla="*/ 329 h 5310352"/>
              <a:gd name="connsiteX2" fmla="*/ 2036049 w 2036049"/>
              <a:gd name="connsiteY2" fmla="*/ 292973 h 5310352"/>
              <a:gd name="connsiteX3" fmla="*/ 2032192 w 2036049"/>
              <a:gd name="connsiteY3" fmla="*/ 292584 h 5310352"/>
              <a:gd name="connsiteX4" fmla="*/ 1821826 w 2036049"/>
              <a:gd name="connsiteY4" fmla="*/ 502948 h 5310352"/>
              <a:gd name="connsiteX5" fmla="*/ 2032192 w 2036049"/>
              <a:gd name="connsiteY5" fmla="*/ 713313 h 5310352"/>
              <a:gd name="connsiteX6" fmla="*/ 2036049 w 2036049"/>
              <a:gd name="connsiteY6" fmla="*/ 712924 h 5310352"/>
              <a:gd name="connsiteX7" fmla="*/ 2036049 w 2036049"/>
              <a:gd name="connsiteY7" fmla="*/ 5301227 h 5310352"/>
              <a:gd name="connsiteX8" fmla="*/ 2030823 w 2036049"/>
              <a:gd name="connsiteY8" fmla="*/ 5310352 h 5310352"/>
              <a:gd name="connsiteX9" fmla="*/ 373375 w 2036049"/>
              <a:gd name="connsiteY9" fmla="*/ 3909180 h 5310352"/>
              <a:gd name="connsiteX10" fmla="*/ 223441 w 2036049"/>
              <a:gd name="connsiteY10" fmla="*/ 4056375 h 5310352"/>
              <a:gd name="connsiteX11" fmla="*/ 40774 w 2036049"/>
              <a:gd name="connsiteY11" fmla="*/ 2889626 h 5310352"/>
              <a:gd name="connsiteX12" fmla="*/ 1019445 w 2036049"/>
              <a:gd name="connsiteY12" fmla="*/ 3606579 h 5310352"/>
              <a:gd name="connsiteX13" fmla="*/ 675157 w 2036049"/>
              <a:gd name="connsiteY13" fmla="*/ 3666546 h 5310352"/>
              <a:gd name="connsiteX14" fmla="*/ 1071257 w 2036049"/>
              <a:gd name="connsiteY14" fmla="*/ 4048191 h 5310352"/>
              <a:gd name="connsiteX15" fmla="*/ 1669566 w 2036049"/>
              <a:gd name="connsiteY15" fmla="*/ 3523594 h 5310352"/>
              <a:gd name="connsiteX16" fmla="*/ 1721159 w 2036049"/>
              <a:gd name="connsiteY16" fmla="*/ 2294770 h 5310352"/>
              <a:gd name="connsiteX17" fmla="*/ 1730492 w 2036049"/>
              <a:gd name="connsiteY17" fmla="*/ 1758294 h 5310352"/>
              <a:gd name="connsiteX18" fmla="*/ 506968 w 2036049"/>
              <a:gd name="connsiteY18" fmla="*/ 1758294 h 5310352"/>
              <a:gd name="connsiteX19" fmla="*/ 506968 w 2036049"/>
              <a:gd name="connsiteY19" fmla="*/ 1292158 h 5310352"/>
              <a:gd name="connsiteX20" fmla="*/ 1738347 w 2036049"/>
              <a:gd name="connsiteY20" fmla="*/ 1292158 h 5310352"/>
              <a:gd name="connsiteX21" fmla="*/ 1744204 w 2036049"/>
              <a:gd name="connsiteY21" fmla="*/ 915330 h 5310352"/>
              <a:gd name="connsiteX22" fmla="*/ 1744724 w 2036049"/>
              <a:gd name="connsiteY22" fmla="*/ 915330 h 5310352"/>
              <a:gd name="connsiteX23" fmla="*/ 1529212 w 2036049"/>
              <a:gd name="connsiteY23" fmla="*/ 502948 h 5310352"/>
              <a:gd name="connsiteX24" fmla="*/ 2032192 w 2036049"/>
              <a:gd name="connsiteY24" fmla="*/ 0 h 5310352"/>
              <a:gd name="connsiteX25" fmla="*/ 1714727 w 2036049"/>
              <a:gd name="connsiteY25" fmla="*/ 2652767 h 5310352"/>
              <a:gd name="connsiteX26" fmla="*/ 1706406 w 2036049"/>
              <a:gd name="connsiteY26" fmla="*/ 3086224 h 5310352"/>
              <a:gd name="connsiteX27" fmla="*/ 1714727 w 2036049"/>
              <a:gd name="connsiteY27" fmla="*/ 2652767 h 531035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2036049" h="5310352">
                <a:moveTo>
                  <a:pt x="2032192" y="0"/>
                </a:moveTo>
                <a:lnTo>
                  <a:pt x="2036049" y="329"/>
                </a:lnTo>
                <a:lnTo>
                  <a:pt x="2036049" y="292973"/>
                </a:lnTo>
                <a:lnTo>
                  <a:pt x="2032192" y="292584"/>
                </a:lnTo>
                <a:cubicBezTo>
                  <a:pt x="1916006" y="292584"/>
                  <a:pt x="1821826" y="386791"/>
                  <a:pt x="1821826" y="502948"/>
                </a:cubicBezTo>
                <a:cubicBezTo>
                  <a:pt x="1821826" y="619133"/>
                  <a:pt x="1916006" y="713313"/>
                  <a:pt x="2032192" y="713313"/>
                </a:cubicBezTo>
                <a:lnTo>
                  <a:pt x="2036049" y="712924"/>
                </a:lnTo>
                <a:lnTo>
                  <a:pt x="2036049" y="5301227"/>
                </a:lnTo>
                <a:lnTo>
                  <a:pt x="2030823" y="5310352"/>
                </a:lnTo>
                <a:cubicBezTo>
                  <a:pt x="1962672" y="5127713"/>
                  <a:pt x="746839" y="4726991"/>
                  <a:pt x="373375" y="3909180"/>
                </a:cubicBezTo>
                <a:cubicBezTo>
                  <a:pt x="357008" y="3928257"/>
                  <a:pt x="288856" y="3993671"/>
                  <a:pt x="223441" y="4056375"/>
                </a:cubicBezTo>
                <a:cubicBezTo>
                  <a:pt x="2620" y="3846476"/>
                  <a:pt x="-46455" y="3173123"/>
                  <a:pt x="40774" y="2889626"/>
                </a:cubicBezTo>
                <a:cubicBezTo>
                  <a:pt x="112812" y="2943517"/>
                  <a:pt x="749576" y="3383022"/>
                  <a:pt x="1019445" y="3606579"/>
                </a:cubicBezTo>
                <a:cubicBezTo>
                  <a:pt x="984001" y="3609316"/>
                  <a:pt x="738656" y="3658363"/>
                  <a:pt x="675157" y="3666546"/>
                </a:cubicBezTo>
                <a:cubicBezTo>
                  <a:pt x="698887" y="3688360"/>
                  <a:pt x="943028" y="3986773"/>
                  <a:pt x="1071257" y="4048191"/>
                </a:cubicBezTo>
                <a:cubicBezTo>
                  <a:pt x="1409058" y="4210057"/>
                  <a:pt x="1585266" y="4121105"/>
                  <a:pt x="1669566" y="3523594"/>
                </a:cubicBezTo>
                <a:cubicBezTo>
                  <a:pt x="812445" y="3324040"/>
                  <a:pt x="725709" y="2551992"/>
                  <a:pt x="1721159" y="2294770"/>
                </a:cubicBezTo>
                <a:cubicBezTo>
                  <a:pt x="1724279" y="2118015"/>
                  <a:pt x="1727481" y="1933214"/>
                  <a:pt x="1730492" y="1758294"/>
                </a:cubicBezTo>
                <a:lnTo>
                  <a:pt x="506968" y="1758294"/>
                </a:lnTo>
                <a:lnTo>
                  <a:pt x="506968" y="1292158"/>
                </a:lnTo>
                <a:lnTo>
                  <a:pt x="1738347" y="1292158"/>
                </a:lnTo>
                <a:cubicBezTo>
                  <a:pt x="1741905" y="1078919"/>
                  <a:pt x="1744204" y="931177"/>
                  <a:pt x="1744204" y="915330"/>
                </a:cubicBezTo>
                <a:lnTo>
                  <a:pt x="1744724" y="915330"/>
                </a:lnTo>
                <a:cubicBezTo>
                  <a:pt x="1614552" y="824434"/>
                  <a:pt x="1529212" y="673763"/>
                  <a:pt x="1529212" y="502948"/>
                </a:cubicBezTo>
                <a:cubicBezTo>
                  <a:pt x="1529212" y="225172"/>
                  <a:pt x="1754413" y="0"/>
                  <a:pt x="2032192" y="0"/>
                </a:cubicBezTo>
                <a:close/>
                <a:moveTo>
                  <a:pt x="1714727" y="2652767"/>
                </a:moveTo>
                <a:cubicBezTo>
                  <a:pt x="1372519" y="2767392"/>
                  <a:pt x="1373586" y="2979016"/>
                  <a:pt x="1706406" y="3086224"/>
                </a:cubicBezTo>
                <a:cubicBezTo>
                  <a:pt x="1708431" y="2990019"/>
                  <a:pt x="1711360" y="2835872"/>
                  <a:pt x="1714727" y="2652767"/>
                </a:cubicBezTo>
                <a:close/>
              </a:path>
            </a:pathLst>
          </a:custGeom>
          <a:solidFill>
            <a:srgbClr val="FFFFFF">
              <a:alpha val="40000"/>
            </a:srgbClr>
          </a:solidFill>
          <a:ln w="2471" cap="flat">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23000"/>
              </a:lnSpc>
              <a:spcBef>
                <a:spcPts val="600"/>
              </a:spcBef>
              <a:spcAft>
                <a:spcPts val="600"/>
              </a:spcAft>
              <a:buClrTx/>
              <a:buSzTx/>
              <a:buFontTx/>
              <a:buNone/>
              <a:tabLst/>
              <a:defRPr/>
            </a:pPr>
            <a:endParaRPr kumimoji="0" lang="en-US" sz="1600" b="0" i="0" u="none" strike="noStrike" kern="1200" cap="none" spc="0" normalizeH="0" baseline="0" noProof="0">
              <a:ln>
                <a:noFill/>
              </a:ln>
              <a:solidFill>
                <a:prstClr val="white"/>
              </a:solidFill>
              <a:effectLst/>
              <a:uLnTx/>
              <a:uFillTx/>
              <a:latin typeface="Franklin Gothic Book"/>
              <a:ea typeface="+mn-ea"/>
              <a:cs typeface="+mn-cs"/>
            </a:endParaRPr>
          </a:p>
        </p:txBody>
      </p:sp>
      <p:sp>
        <p:nvSpPr>
          <p:cNvPr id="12" name="Freeform: Shape 11">
            <a:extLst>
              <a:ext uri="{FF2B5EF4-FFF2-40B4-BE49-F238E27FC236}">
                <a16:creationId xmlns:a16="http://schemas.microsoft.com/office/drawing/2014/main" id="{36468555-7C91-4DC4-852B-128263D97165}"/>
              </a:ext>
            </a:extLst>
          </p:cNvPr>
          <p:cNvSpPr/>
          <p:nvPr userDrawn="1"/>
        </p:nvSpPr>
        <p:spPr>
          <a:xfrm>
            <a:off x="304800" y="773907"/>
            <a:ext cx="2025597" cy="5300898"/>
          </a:xfrm>
          <a:custGeom>
            <a:avLst/>
            <a:gdLst>
              <a:gd name="connsiteX0" fmla="*/ 0 w 2025597"/>
              <a:gd name="connsiteY0" fmla="*/ 0 h 5300898"/>
              <a:gd name="connsiteX1" fmla="*/ 82086 w 2025597"/>
              <a:gd name="connsiteY1" fmla="*/ 6998 h 5300898"/>
              <a:gd name="connsiteX2" fmla="*/ 482728 w 2025597"/>
              <a:gd name="connsiteY2" fmla="*/ 377402 h 5300898"/>
              <a:gd name="connsiteX3" fmla="*/ 1197880 w 2025597"/>
              <a:gd name="connsiteY3" fmla="*/ 1291829 h 5300898"/>
              <a:gd name="connsiteX4" fmla="*/ 1521394 w 2025597"/>
              <a:gd name="connsiteY4" fmla="*/ 1291829 h 5300898"/>
              <a:gd name="connsiteX5" fmla="*/ 1521394 w 2025597"/>
              <a:gd name="connsiteY5" fmla="*/ 1757965 h 5300898"/>
              <a:gd name="connsiteX6" fmla="*/ 1184222 w 2025597"/>
              <a:gd name="connsiteY6" fmla="*/ 1757965 h 5300898"/>
              <a:gd name="connsiteX7" fmla="*/ 308736 w 2025597"/>
              <a:gd name="connsiteY7" fmla="*/ 2534502 h 5300898"/>
              <a:gd name="connsiteX8" fmla="*/ 321929 w 2025597"/>
              <a:gd name="connsiteY8" fmla="*/ 3191898 h 5300898"/>
              <a:gd name="connsiteX9" fmla="*/ 324502 w 2025597"/>
              <a:gd name="connsiteY9" fmla="*/ 3224687 h 5300898"/>
              <a:gd name="connsiteX10" fmla="*/ 1084212 w 2025597"/>
              <a:gd name="connsiteY10" fmla="*/ 3949687 h 5300898"/>
              <a:gd name="connsiteX11" fmla="*/ 1350441 w 2025597"/>
              <a:gd name="connsiteY11" fmla="*/ 3666217 h 5300898"/>
              <a:gd name="connsiteX12" fmla="*/ 1006180 w 2025597"/>
              <a:gd name="connsiteY12" fmla="*/ 3606250 h 5300898"/>
              <a:gd name="connsiteX13" fmla="*/ 1984824 w 2025597"/>
              <a:gd name="connsiteY13" fmla="*/ 2889297 h 5300898"/>
              <a:gd name="connsiteX14" fmla="*/ 1802184 w 2025597"/>
              <a:gd name="connsiteY14" fmla="*/ 4056046 h 5300898"/>
              <a:gd name="connsiteX15" fmla="*/ 1652223 w 2025597"/>
              <a:gd name="connsiteY15" fmla="*/ 3908851 h 5300898"/>
              <a:gd name="connsiteX16" fmla="*/ 1191831 w 2025597"/>
              <a:gd name="connsiteY16" fmla="*/ 4495223 h 5300898"/>
              <a:gd name="connsiteX17" fmla="*/ 809882 w 2025597"/>
              <a:gd name="connsiteY17" fmla="*/ 5131489 h 5300898"/>
              <a:gd name="connsiteX18" fmla="*/ 893771 w 2025597"/>
              <a:gd name="connsiteY18" fmla="*/ 4726033 h 5300898"/>
              <a:gd name="connsiteX19" fmla="*/ 6748 w 2025597"/>
              <a:gd name="connsiteY19" fmla="*/ 5289114 h 5300898"/>
              <a:gd name="connsiteX20" fmla="*/ 0 w 2025597"/>
              <a:gd name="connsiteY20" fmla="*/ 5300898 h 5300898"/>
              <a:gd name="connsiteX21" fmla="*/ 0 w 2025597"/>
              <a:gd name="connsiteY21" fmla="*/ 712595 h 5300898"/>
              <a:gd name="connsiteX22" fmla="*/ 38541 w 2025597"/>
              <a:gd name="connsiteY22" fmla="*/ 708710 h 5300898"/>
              <a:gd name="connsiteX23" fmla="*/ 206537 w 2025597"/>
              <a:gd name="connsiteY23" fmla="*/ 502619 h 5300898"/>
              <a:gd name="connsiteX24" fmla="*/ 38541 w 2025597"/>
              <a:gd name="connsiteY24" fmla="*/ 296530 h 5300898"/>
              <a:gd name="connsiteX25" fmla="*/ 0 w 2025597"/>
              <a:gd name="connsiteY25" fmla="*/ 292644 h 5300898"/>
              <a:gd name="connsiteX26" fmla="*/ 0 w 2025597"/>
              <a:gd name="connsiteY26" fmla="*/ 0 h 5300898"/>
              <a:gd name="connsiteX27" fmla="*/ 419394 w 2025597"/>
              <a:gd name="connsiteY27" fmla="*/ 773635 h 5300898"/>
              <a:gd name="connsiteX28" fmla="*/ 281421 w 2025597"/>
              <a:gd name="connsiteY28" fmla="*/ 916643 h 5300898"/>
              <a:gd name="connsiteX29" fmla="*/ 287251 w 2025597"/>
              <a:gd name="connsiteY29" fmla="*/ 1291829 h 5300898"/>
              <a:gd name="connsiteX30" fmla="*/ 809554 w 2025597"/>
              <a:gd name="connsiteY30" fmla="*/ 1291829 h 5300898"/>
              <a:gd name="connsiteX31" fmla="*/ 419394 w 2025597"/>
              <a:gd name="connsiteY31" fmla="*/ 773635 h 5300898"/>
              <a:gd name="connsiteX32" fmla="*/ 295106 w 2025597"/>
              <a:gd name="connsiteY32" fmla="*/ 1757965 h 5300898"/>
              <a:gd name="connsiteX33" fmla="*/ 302250 w 2025597"/>
              <a:gd name="connsiteY33" fmla="*/ 2169060 h 5300898"/>
              <a:gd name="connsiteX34" fmla="*/ 777120 w 2025597"/>
              <a:gd name="connsiteY34" fmla="*/ 1757965 h 5300898"/>
              <a:gd name="connsiteX35" fmla="*/ 295106 w 2025597"/>
              <a:gd name="connsiteY35" fmla="*/ 1757965 h 5300898"/>
              <a:gd name="connsiteX36" fmla="*/ 384086 w 2025597"/>
              <a:gd name="connsiteY36" fmla="*/ 3687456 h 5300898"/>
              <a:gd name="connsiteX37" fmla="*/ 749340 w 2025597"/>
              <a:gd name="connsiteY37" fmla="*/ 4116041 h 5300898"/>
              <a:gd name="connsiteX38" fmla="*/ 384086 w 2025597"/>
              <a:gd name="connsiteY38" fmla="*/ 3687456 h 53008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Lst>
            <a:rect l="l" t="t" r="r" b="b"/>
            <a:pathLst>
              <a:path w="2025597" h="5300898">
                <a:moveTo>
                  <a:pt x="0" y="0"/>
                </a:moveTo>
                <a:lnTo>
                  <a:pt x="82086" y="6998"/>
                </a:lnTo>
                <a:cubicBezTo>
                  <a:pt x="277519" y="40718"/>
                  <a:pt x="433968" y="187466"/>
                  <a:pt x="482728" y="377402"/>
                </a:cubicBezTo>
                <a:cubicBezTo>
                  <a:pt x="724351" y="483105"/>
                  <a:pt x="1113334" y="798104"/>
                  <a:pt x="1197880" y="1291829"/>
                </a:cubicBezTo>
                <a:lnTo>
                  <a:pt x="1521394" y="1291829"/>
                </a:lnTo>
                <a:lnTo>
                  <a:pt x="1521394" y="1757965"/>
                </a:lnTo>
                <a:lnTo>
                  <a:pt x="1184222" y="1757965"/>
                </a:lnTo>
                <a:cubicBezTo>
                  <a:pt x="1097432" y="2124228"/>
                  <a:pt x="820310" y="2408847"/>
                  <a:pt x="308736" y="2534502"/>
                </a:cubicBezTo>
                <a:cubicBezTo>
                  <a:pt x="315223" y="2893567"/>
                  <a:pt x="320642" y="3174628"/>
                  <a:pt x="321929" y="3191898"/>
                </a:cubicBezTo>
                <a:cubicBezTo>
                  <a:pt x="322750" y="3203120"/>
                  <a:pt x="323653" y="3213684"/>
                  <a:pt x="324502" y="3224687"/>
                </a:cubicBezTo>
                <a:cubicBezTo>
                  <a:pt x="657787" y="3357923"/>
                  <a:pt x="937427" y="3635070"/>
                  <a:pt x="1084212" y="3949687"/>
                </a:cubicBezTo>
                <a:cubicBezTo>
                  <a:pt x="1203655" y="3839003"/>
                  <a:pt x="1333471" y="3681818"/>
                  <a:pt x="1350441" y="3666217"/>
                </a:cubicBezTo>
                <a:cubicBezTo>
                  <a:pt x="1286942" y="3658034"/>
                  <a:pt x="1041597" y="3608987"/>
                  <a:pt x="1006180" y="3606250"/>
                </a:cubicBezTo>
                <a:cubicBezTo>
                  <a:pt x="1276049" y="3382693"/>
                  <a:pt x="1912813" y="2943188"/>
                  <a:pt x="1984824" y="2889297"/>
                </a:cubicBezTo>
                <a:cubicBezTo>
                  <a:pt x="2072052" y="3172794"/>
                  <a:pt x="2022978" y="3846147"/>
                  <a:pt x="1802184" y="4056046"/>
                </a:cubicBezTo>
                <a:cubicBezTo>
                  <a:pt x="1736742" y="3993342"/>
                  <a:pt x="1668618" y="3927928"/>
                  <a:pt x="1652223" y="3908851"/>
                </a:cubicBezTo>
                <a:cubicBezTo>
                  <a:pt x="1549065" y="4134734"/>
                  <a:pt x="1381588" y="4328787"/>
                  <a:pt x="1191831" y="4495223"/>
                </a:cubicBezTo>
                <a:cubicBezTo>
                  <a:pt x="1171714" y="4733641"/>
                  <a:pt x="1055063" y="4959963"/>
                  <a:pt x="809882" y="5131489"/>
                </a:cubicBezTo>
                <a:cubicBezTo>
                  <a:pt x="867715" y="5032055"/>
                  <a:pt x="896043" y="4887542"/>
                  <a:pt x="893771" y="4726033"/>
                </a:cubicBezTo>
                <a:cubicBezTo>
                  <a:pt x="493612" y="5003306"/>
                  <a:pt x="88642" y="5180100"/>
                  <a:pt x="6748" y="5289114"/>
                </a:cubicBezTo>
                <a:lnTo>
                  <a:pt x="0" y="5300898"/>
                </a:lnTo>
                <a:lnTo>
                  <a:pt x="0" y="712595"/>
                </a:lnTo>
                <a:lnTo>
                  <a:pt x="38541" y="708710"/>
                </a:lnTo>
                <a:cubicBezTo>
                  <a:pt x="134409" y="689095"/>
                  <a:pt x="206537" y="604281"/>
                  <a:pt x="206537" y="502619"/>
                </a:cubicBezTo>
                <a:cubicBezTo>
                  <a:pt x="206537" y="400982"/>
                  <a:pt x="134409" y="316150"/>
                  <a:pt x="38541" y="296530"/>
                </a:cubicBezTo>
                <a:lnTo>
                  <a:pt x="0" y="292644"/>
                </a:lnTo>
                <a:lnTo>
                  <a:pt x="0" y="0"/>
                </a:lnTo>
                <a:close/>
                <a:moveTo>
                  <a:pt x="419394" y="773635"/>
                </a:moveTo>
                <a:cubicBezTo>
                  <a:pt x="383265" y="829963"/>
                  <a:pt x="336435" y="878681"/>
                  <a:pt x="281421" y="916643"/>
                </a:cubicBezTo>
                <a:cubicBezTo>
                  <a:pt x="281531" y="937991"/>
                  <a:pt x="283802" y="1083407"/>
                  <a:pt x="287251" y="1291829"/>
                </a:cubicBezTo>
                <a:lnTo>
                  <a:pt x="809554" y="1291829"/>
                </a:lnTo>
                <a:cubicBezTo>
                  <a:pt x="773343" y="1102648"/>
                  <a:pt x="664876" y="921542"/>
                  <a:pt x="419394" y="773635"/>
                </a:cubicBezTo>
                <a:close/>
                <a:moveTo>
                  <a:pt x="295106" y="1757965"/>
                </a:moveTo>
                <a:cubicBezTo>
                  <a:pt x="297405" y="1891885"/>
                  <a:pt x="299841" y="2031581"/>
                  <a:pt x="302250" y="2169060"/>
                </a:cubicBezTo>
                <a:cubicBezTo>
                  <a:pt x="595246" y="2071076"/>
                  <a:pt x="721586" y="1905680"/>
                  <a:pt x="777120" y="1757965"/>
                </a:cubicBezTo>
                <a:lnTo>
                  <a:pt x="295106" y="1757965"/>
                </a:lnTo>
                <a:close/>
                <a:moveTo>
                  <a:pt x="384086" y="3687456"/>
                </a:moveTo>
                <a:cubicBezTo>
                  <a:pt x="453770" y="4023449"/>
                  <a:pt x="568451" y="4139962"/>
                  <a:pt x="749340" y="4116041"/>
                </a:cubicBezTo>
                <a:cubicBezTo>
                  <a:pt x="665286" y="3942023"/>
                  <a:pt x="544037" y="3787520"/>
                  <a:pt x="384086" y="3687456"/>
                </a:cubicBezTo>
                <a:close/>
              </a:path>
            </a:pathLst>
          </a:custGeom>
          <a:solidFill>
            <a:srgbClr val="FFFFFF">
              <a:alpha val="40000"/>
            </a:srgbClr>
          </a:solidFill>
          <a:ln w="2471" cap="flat">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23000"/>
              </a:lnSpc>
              <a:spcBef>
                <a:spcPts val="600"/>
              </a:spcBef>
              <a:spcAft>
                <a:spcPts val="600"/>
              </a:spcAft>
              <a:buClrTx/>
              <a:buSzTx/>
              <a:buFontTx/>
              <a:buNone/>
              <a:tabLst/>
              <a:defRPr/>
            </a:pPr>
            <a:endParaRPr kumimoji="0" lang="en-US" sz="1600" b="0" i="0" u="none" strike="noStrike" kern="1200" cap="none" spc="0" normalizeH="0" baseline="0" noProof="0">
              <a:ln>
                <a:noFill/>
              </a:ln>
              <a:solidFill>
                <a:prstClr val="white"/>
              </a:solidFill>
              <a:effectLst/>
              <a:uLnTx/>
              <a:uFillTx/>
              <a:latin typeface="Franklin Gothic Book"/>
              <a:ea typeface="+mn-ea"/>
              <a:cs typeface="+mn-cs"/>
            </a:endParaRPr>
          </a:p>
        </p:txBody>
      </p:sp>
    </p:spTree>
    <p:extLst>
      <p:ext uri="{BB962C8B-B14F-4D97-AF65-F5344CB8AC3E}">
        <p14:creationId xmlns:p14="http://schemas.microsoft.com/office/powerpoint/2010/main" val="2337858223"/>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userDrawn="1">
  <p:cSld name="Title and Sub-tilt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FE519F-1D34-453A-9D12-A881B3106CC6}"/>
              </a:ext>
            </a:extLst>
          </p:cNvPr>
          <p:cNvSpPr>
            <a:spLocks noGrp="1"/>
          </p:cNvSpPr>
          <p:nvPr>
            <p:ph type="title" hasCustomPrompt="1"/>
          </p:nvPr>
        </p:nvSpPr>
        <p:spPr>
          <a:xfrm>
            <a:off x="304800" y="172857"/>
            <a:ext cx="11582400" cy="701731"/>
          </a:xfrm>
        </p:spPr>
        <p:txBody>
          <a:bodyPr/>
          <a:lstStyle/>
          <a:p>
            <a:r>
              <a:rPr lang="en-US"/>
              <a:t>YOUR SLIDE’S TITLE GOES HERE</a:t>
            </a:r>
          </a:p>
        </p:txBody>
      </p:sp>
      <p:sp>
        <p:nvSpPr>
          <p:cNvPr id="4" name="Date Placeholder 3">
            <a:extLst>
              <a:ext uri="{FF2B5EF4-FFF2-40B4-BE49-F238E27FC236}">
                <a16:creationId xmlns:a16="http://schemas.microsoft.com/office/drawing/2014/main" id="{3546B341-0739-4A4B-A870-F350F235D3D7}"/>
              </a:ext>
            </a:extLst>
          </p:cNvPr>
          <p:cNvSpPr>
            <a:spLocks noGrp="1"/>
          </p:cNvSpPr>
          <p:nvPr>
            <p:ph type="dt" sz="half"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F7107CA3-86EC-47BA-B415-57A817695E29}" type="datetime1">
              <a:rPr kumimoji="0" lang="en-US" sz="1200" b="0" i="0" u="none" strike="noStrike" kern="1200" cap="none" spc="0" normalizeH="0" baseline="0" noProof="0" smtClean="0">
                <a:ln>
                  <a:noFill/>
                </a:ln>
                <a:solidFill>
                  <a:prstClr val="white"/>
                </a:solidFill>
                <a:effectLst/>
                <a:uLnTx/>
                <a:uFillTx/>
                <a:latin typeface="Franklin Gothic Book"/>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11/1/2021</a:t>
            </a:fld>
            <a:endParaRPr kumimoji="0" lang="en-US" sz="1200" b="0" i="0" u="none" strike="noStrike" kern="1200" cap="none" spc="0" normalizeH="0" baseline="0" noProof="0">
              <a:ln>
                <a:noFill/>
              </a:ln>
              <a:solidFill>
                <a:prstClr val="white"/>
              </a:solidFill>
              <a:effectLst/>
              <a:uLnTx/>
              <a:uFillTx/>
              <a:latin typeface="Franklin Gothic Book"/>
              <a:ea typeface="+mn-ea"/>
              <a:cs typeface="+mn-cs"/>
            </a:endParaRPr>
          </a:p>
        </p:txBody>
      </p:sp>
      <p:sp>
        <p:nvSpPr>
          <p:cNvPr id="5" name="Footer Placeholder 4">
            <a:extLst>
              <a:ext uri="{FF2B5EF4-FFF2-40B4-BE49-F238E27FC236}">
                <a16:creationId xmlns:a16="http://schemas.microsoft.com/office/drawing/2014/main" id="{1451F020-DF80-4E72-992F-41D29778C2EB}"/>
              </a:ext>
            </a:extLst>
          </p:cNvPr>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white"/>
                </a:solidFill>
                <a:effectLst/>
                <a:uLnTx/>
                <a:uFillTx/>
                <a:latin typeface="Franklin Gothic Book"/>
                <a:ea typeface="+mn-ea"/>
                <a:cs typeface="+mn-cs"/>
              </a:rPr>
              <a:t>Lorem ipsum dolor sit amet, consectetur adipiscing elit, sed do eiusmod tempor incididunt ut labore et dolore.</a:t>
            </a:r>
          </a:p>
        </p:txBody>
      </p:sp>
      <p:sp>
        <p:nvSpPr>
          <p:cNvPr id="6" name="Slide Number Placeholder 5">
            <a:extLst>
              <a:ext uri="{FF2B5EF4-FFF2-40B4-BE49-F238E27FC236}">
                <a16:creationId xmlns:a16="http://schemas.microsoft.com/office/drawing/2014/main" id="{EC06A8F3-E230-4772-BC90-5044FB7518C4}"/>
              </a:ext>
            </a:extLst>
          </p:cNvPr>
          <p:cNvSpPr>
            <a:spLocks noGrp="1"/>
          </p:cNvSpPr>
          <p:nvPr>
            <p:ph type="sldNum" sz="quarter" idx="12"/>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fld id="{F477D24C-55BC-4150-BC77-7526DE4131D6}" type="slidenum">
              <a:rPr kumimoji="0" lang="en-US" sz="1600" b="0" i="0" u="none" strike="noStrike" kern="1200" cap="none" spc="0" normalizeH="0" baseline="0" noProof="0" smtClean="0">
                <a:ln>
                  <a:noFill/>
                </a:ln>
                <a:solidFill>
                  <a:prstClr val="white"/>
                </a:solidFill>
                <a:effectLst/>
                <a:uLnTx/>
                <a:uFillTx/>
                <a:latin typeface="Franklin Gothic Book"/>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a:t>
            </a:fld>
            <a:endParaRPr kumimoji="0" lang="en-US" sz="1600" b="0" i="0" u="none" strike="noStrike" kern="1200" cap="none" spc="0" normalizeH="0" baseline="0" noProof="0">
              <a:ln>
                <a:noFill/>
              </a:ln>
              <a:solidFill>
                <a:prstClr val="white"/>
              </a:solidFill>
              <a:effectLst/>
              <a:uLnTx/>
              <a:uFillTx/>
              <a:latin typeface="Franklin Gothic Book"/>
              <a:ea typeface="+mn-ea"/>
              <a:cs typeface="+mn-cs"/>
            </a:endParaRPr>
          </a:p>
        </p:txBody>
      </p:sp>
      <p:sp>
        <p:nvSpPr>
          <p:cNvPr id="9" name="Text Placeholder 8">
            <a:extLst>
              <a:ext uri="{FF2B5EF4-FFF2-40B4-BE49-F238E27FC236}">
                <a16:creationId xmlns:a16="http://schemas.microsoft.com/office/drawing/2014/main" id="{50A8CA55-E1DC-4B08-9E74-256ECBEB3625}"/>
              </a:ext>
            </a:extLst>
          </p:cNvPr>
          <p:cNvSpPr>
            <a:spLocks noGrp="1"/>
          </p:cNvSpPr>
          <p:nvPr>
            <p:ph type="body" sz="quarter" idx="13" hasCustomPrompt="1"/>
          </p:nvPr>
        </p:nvSpPr>
        <p:spPr>
          <a:xfrm>
            <a:off x="304800" y="1031273"/>
            <a:ext cx="11582400" cy="850392"/>
          </a:xfrm>
        </p:spPr>
        <p:txBody>
          <a:bodyPr>
            <a:noAutofit/>
          </a:bodyPr>
          <a:lstStyle>
            <a:lvl1pPr marL="0" indent="0">
              <a:buNone/>
              <a:defRPr sz="2100">
                <a:solidFill>
                  <a:schemeClr val="accent6"/>
                </a:solidFill>
                <a:latin typeface="+mj-lt"/>
              </a:defRPr>
            </a:lvl1pPr>
            <a:lvl2pPr marL="457200" indent="0">
              <a:buNone/>
              <a:defRPr sz="2100">
                <a:latin typeface="+mj-lt"/>
              </a:defRPr>
            </a:lvl2pPr>
            <a:lvl3pPr marL="914400" indent="0">
              <a:buNone/>
              <a:defRPr sz="2100">
                <a:latin typeface="+mj-lt"/>
              </a:defRPr>
            </a:lvl3pPr>
            <a:lvl4pPr marL="1371600" indent="0">
              <a:buNone/>
              <a:defRPr sz="2100">
                <a:latin typeface="+mj-lt"/>
              </a:defRPr>
            </a:lvl4pPr>
            <a:lvl5pPr marL="1828800" indent="0">
              <a:buNone/>
              <a:defRPr sz="2100">
                <a:latin typeface="+mj-lt"/>
              </a:defRPr>
            </a:lvl5pPr>
          </a:lstStyle>
          <a:p>
            <a:pPr lvl="0"/>
            <a:r>
              <a:rPr lang="en-US"/>
              <a:t>You can put your slide’s sub-title (or strap line) over here. Make sure it’s concise and to the point. Also, do your best to not exceed two lines.</a:t>
            </a:r>
          </a:p>
        </p:txBody>
      </p:sp>
    </p:spTree>
    <p:extLst>
      <p:ext uri="{BB962C8B-B14F-4D97-AF65-F5344CB8AC3E}">
        <p14:creationId xmlns:p14="http://schemas.microsoft.com/office/powerpoint/2010/main" val="1766730366"/>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preserve="1" userDrawn="1">
  <p:cSld name="Title, Sub-title and a Pictur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FE519F-1D34-453A-9D12-A881B3106CC6}"/>
              </a:ext>
            </a:extLst>
          </p:cNvPr>
          <p:cNvSpPr>
            <a:spLocks noGrp="1"/>
          </p:cNvSpPr>
          <p:nvPr>
            <p:ph type="title" hasCustomPrompt="1"/>
          </p:nvPr>
        </p:nvSpPr>
        <p:spPr>
          <a:xfrm>
            <a:off x="304800" y="172857"/>
            <a:ext cx="11582400" cy="701731"/>
          </a:xfrm>
        </p:spPr>
        <p:txBody>
          <a:bodyPr/>
          <a:lstStyle/>
          <a:p>
            <a:r>
              <a:rPr lang="en-US"/>
              <a:t>YOUR SLIDE’S TITLE GOES HERE</a:t>
            </a:r>
          </a:p>
        </p:txBody>
      </p:sp>
      <p:sp>
        <p:nvSpPr>
          <p:cNvPr id="4" name="Date Placeholder 3">
            <a:extLst>
              <a:ext uri="{FF2B5EF4-FFF2-40B4-BE49-F238E27FC236}">
                <a16:creationId xmlns:a16="http://schemas.microsoft.com/office/drawing/2014/main" id="{3546B341-0739-4A4B-A870-F350F235D3D7}"/>
              </a:ext>
            </a:extLst>
          </p:cNvPr>
          <p:cNvSpPr>
            <a:spLocks noGrp="1"/>
          </p:cNvSpPr>
          <p:nvPr>
            <p:ph type="dt" sz="half"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F7107CA3-86EC-47BA-B415-57A817695E29}" type="datetime1">
              <a:rPr kumimoji="0" lang="en-US" sz="1200" b="0" i="0" u="none" strike="noStrike" kern="1200" cap="none" spc="0" normalizeH="0" baseline="0" noProof="0" smtClean="0">
                <a:ln>
                  <a:noFill/>
                </a:ln>
                <a:solidFill>
                  <a:prstClr val="white"/>
                </a:solidFill>
                <a:effectLst/>
                <a:uLnTx/>
                <a:uFillTx/>
                <a:latin typeface="Franklin Gothic Book"/>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11/1/2021</a:t>
            </a:fld>
            <a:endParaRPr kumimoji="0" lang="en-US" sz="1200" b="0" i="0" u="none" strike="noStrike" kern="1200" cap="none" spc="0" normalizeH="0" baseline="0" noProof="0">
              <a:ln>
                <a:noFill/>
              </a:ln>
              <a:solidFill>
                <a:prstClr val="white"/>
              </a:solidFill>
              <a:effectLst/>
              <a:uLnTx/>
              <a:uFillTx/>
              <a:latin typeface="Franklin Gothic Book"/>
              <a:ea typeface="+mn-ea"/>
              <a:cs typeface="+mn-cs"/>
            </a:endParaRPr>
          </a:p>
        </p:txBody>
      </p:sp>
      <p:sp>
        <p:nvSpPr>
          <p:cNvPr id="5" name="Footer Placeholder 4">
            <a:extLst>
              <a:ext uri="{FF2B5EF4-FFF2-40B4-BE49-F238E27FC236}">
                <a16:creationId xmlns:a16="http://schemas.microsoft.com/office/drawing/2014/main" id="{1451F020-DF80-4E72-992F-41D29778C2EB}"/>
              </a:ext>
            </a:extLst>
          </p:cNvPr>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white"/>
                </a:solidFill>
                <a:effectLst/>
                <a:uLnTx/>
                <a:uFillTx/>
                <a:latin typeface="Franklin Gothic Book"/>
                <a:ea typeface="+mn-ea"/>
                <a:cs typeface="+mn-cs"/>
              </a:rPr>
              <a:t>Lorem ipsum dolor sit amet, consectetur adipiscing elit, sed do eiusmod tempor incididunt ut labore et dolore.</a:t>
            </a:r>
          </a:p>
        </p:txBody>
      </p:sp>
      <p:sp>
        <p:nvSpPr>
          <p:cNvPr id="6" name="Slide Number Placeholder 5">
            <a:extLst>
              <a:ext uri="{FF2B5EF4-FFF2-40B4-BE49-F238E27FC236}">
                <a16:creationId xmlns:a16="http://schemas.microsoft.com/office/drawing/2014/main" id="{EC06A8F3-E230-4772-BC90-5044FB7518C4}"/>
              </a:ext>
            </a:extLst>
          </p:cNvPr>
          <p:cNvSpPr>
            <a:spLocks noGrp="1"/>
          </p:cNvSpPr>
          <p:nvPr>
            <p:ph type="sldNum" sz="quarter" idx="12"/>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fld id="{F477D24C-55BC-4150-BC77-7526DE4131D6}" type="slidenum">
              <a:rPr kumimoji="0" lang="en-US" sz="1600" b="0" i="0" u="none" strike="noStrike" kern="1200" cap="none" spc="0" normalizeH="0" baseline="0" noProof="0" smtClean="0">
                <a:ln>
                  <a:noFill/>
                </a:ln>
                <a:solidFill>
                  <a:prstClr val="white"/>
                </a:solidFill>
                <a:effectLst/>
                <a:uLnTx/>
                <a:uFillTx/>
                <a:latin typeface="Franklin Gothic Book"/>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a:t>
            </a:fld>
            <a:endParaRPr kumimoji="0" lang="en-US" sz="1600" b="0" i="0" u="none" strike="noStrike" kern="1200" cap="none" spc="0" normalizeH="0" baseline="0" noProof="0">
              <a:ln>
                <a:noFill/>
              </a:ln>
              <a:solidFill>
                <a:prstClr val="white"/>
              </a:solidFill>
              <a:effectLst/>
              <a:uLnTx/>
              <a:uFillTx/>
              <a:latin typeface="Franklin Gothic Book"/>
              <a:ea typeface="+mn-ea"/>
              <a:cs typeface="+mn-cs"/>
            </a:endParaRPr>
          </a:p>
        </p:txBody>
      </p:sp>
      <p:sp>
        <p:nvSpPr>
          <p:cNvPr id="9" name="Text Placeholder 8">
            <a:extLst>
              <a:ext uri="{FF2B5EF4-FFF2-40B4-BE49-F238E27FC236}">
                <a16:creationId xmlns:a16="http://schemas.microsoft.com/office/drawing/2014/main" id="{50A8CA55-E1DC-4B08-9E74-256ECBEB3625}"/>
              </a:ext>
            </a:extLst>
          </p:cNvPr>
          <p:cNvSpPr>
            <a:spLocks noGrp="1"/>
          </p:cNvSpPr>
          <p:nvPr>
            <p:ph type="body" sz="quarter" idx="13" hasCustomPrompt="1"/>
          </p:nvPr>
        </p:nvSpPr>
        <p:spPr>
          <a:xfrm>
            <a:off x="304800" y="1031273"/>
            <a:ext cx="11582400" cy="850392"/>
          </a:xfrm>
        </p:spPr>
        <p:txBody>
          <a:bodyPr>
            <a:noAutofit/>
          </a:bodyPr>
          <a:lstStyle>
            <a:lvl1pPr marL="0" indent="0">
              <a:buNone/>
              <a:defRPr sz="2100">
                <a:solidFill>
                  <a:schemeClr val="accent6"/>
                </a:solidFill>
                <a:latin typeface="+mj-lt"/>
              </a:defRPr>
            </a:lvl1pPr>
            <a:lvl2pPr marL="457200" indent="0">
              <a:buNone/>
              <a:defRPr sz="2100">
                <a:latin typeface="+mj-lt"/>
              </a:defRPr>
            </a:lvl2pPr>
            <a:lvl3pPr marL="914400" indent="0">
              <a:buNone/>
              <a:defRPr sz="2100">
                <a:latin typeface="+mj-lt"/>
              </a:defRPr>
            </a:lvl3pPr>
            <a:lvl4pPr marL="1371600" indent="0">
              <a:buNone/>
              <a:defRPr sz="2100">
                <a:latin typeface="+mj-lt"/>
              </a:defRPr>
            </a:lvl4pPr>
            <a:lvl5pPr marL="1828800" indent="0">
              <a:buNone/>
              <a:defRPr sz="2100">
                <a:latin typeface="+mj-lt"/>
              </a:defRPr>
            </a:lvl5pPr>
          </a:lstStyle>
          <a:p>
            <a:pPr lvl="0"/>
            <a:r>
              <a:rPr lang="en-US"/>
              <a:t>You can put your slide’s sub-title (or strap line) over here. Make sure it’s concise and to the point. Also, do your best to not exceed two lines.</a:t>
            </a:r>
          </a:p>
        </p:txBody>
      </p:sp>
      <p:sp>
        <p:nvSpPr>
          <p:cNvPr id="10" name="Picture Placeholder 6">
            <a:extLst>
              <a:ext uri="{FF2B5EF4-FFF2-40B4-BE49-F238E27FC236}">
                <a16:creationId xmlns:a16="http://schemas.microsoft.com/office/drawing/2014/main" id="{181C5CAE-6039-4CD8-899D-F995448B72D2}"/>
              </a:ext>
            </a:extLst>
          </p:cNvPr>
          <p:cNvSpPr>
            <a:spLocks noGrp="1"/>
          </p:cNvSpPr>
          <p:nvPr>
            <p:ph type="pic" sz="quarter" idx="15"/>
          </p:nvPr>
        </p:nvSpPr>
        <p:spPr>
          <a:xfrm>
            <a:off x="9417571" y="2057400"/>
            <a:ext cx="2469627" cy="3771900"/>
          </a:xfrm>
          <a:gradFill flip="none" rotWithShape="1">
            <a:gsLst>
              <a:gs pos="0">
                <a:schemeClr val="accent5">
                  <a:lumMod val="20000"/>
                  <a:lumOff val="80000"/>
                </a:schemeClr>
              </a:gs>
              <a:gs pos="72000">
                <a:schemeClr val="accent5">
                  <a:lumMod val="40000"/>
                  <a:lumOff val="60000"/>
                </a:schemeClr>
              </a:gs>
            </a:gsLst>
            <a:lin ang="2700000" scaled="1"/>
            <a:tileRect/>
          </a:gradFill>
          <a:ln>
            <a:noFill/>
          </a:ln>
        </p:spPr>
        <p:txBody>
          <a:bodyPr vert="horz" lIns="91440" tIns="45720" rIns="91440" bIns="45720" rtlCol="0" anchor="ctr">
            <a:noAutofit/>
          </a:bodyPr>
          <a:lstStyle>
            <a:lvl1pPr marL="0" indent="0" algn="ctr">
              <a:buFont typeface="Arial" panose="020B0604020202020204" pitchFamily="34" charset="0"/>
              <a:buNone/>
              <a:defRPr lang="en-US"/>
            </a:lvl1pPr>
          </a:lstStyle>
          <a:p>
            <a:pPr marL="228600" lvl="0" indent="-228600" algn="ctr"/>
            <a:endParaRPr lang="en-US"/>
          </a:p>
        </p:txBody>
      </p:sp>
    </p:spTree>
    <p:extLst>
      <p:ext uri="{BB962C8B-B14F-4D97-AF65-F5344CB8AC3E}">
        <p14:creationId xmlns:p14="http://schemas.microsoft.com/office/powerpoint/2010/main" val="2542961422"/>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preserve="1" userDrawn="1">
  <p:cSld name="Picture and Char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FE519F-1D34-453A-9D12-A881B3106CC6}"/>
              </a:ext>
            </a:extLst>
          </p:cNvPr>
          <p:cNvSpPr>
            <a:spLocks noGrp="1"/>
          </p:cNvSpPr>
          <p:nvPr>
            <p:ph type="title" hasCustomPrompt="1"/>
          </p:nvPr>
        </p:nvSpPr>
        <p:spPr>
          <a:xfrm>
            <a:off x="304800" y="172857"/>
            <a:ext cx="5788152" cy="701731"/>
          </a:xfrm>
        </p:spPr>
        <p:txBody>
          <a:bodyPr/>
          <a:lstStyle>
            <a:lvl1pPr>
              <a:defRPr/>
            </a:lvl1pPr>
          </a:lstStyle>
          <a:p>
            <a:r>
              <a:rPr lang="en-US"/>
              <a:t>SLIDE’S HEADING HERE</a:t>
            </a:r>
          </a:p>
        </p:txBody>
      </p:sp>
      <p:sp>
        <p:nvSpPr>
          <p:cNvPr id="4" name="Date Placeholder 3">
            <a:extLst>
              <a:ext uri="{FF2B5EF4-FFF2-40B4-BE49-F238E27FC236}">
                <a16:creationId xmlns:a16="http://schemas.microsoft.com/office/drawing/2014/main" id="{3546B341-0739-4A4B-A870-F350F235D3D7}"/>
              </a:ext>
            </a:extLst>
          </p:cNvPr>
          <p:cNvSpPr>
            <a:spLocks noGrp="1"/>
          </p:cNvSpPr>
          <p:nvPr>
            <p:ph type="dt" sz="half"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F7107CA3-86EC-47BA-B415-57A817695E29}" type="datetime1">
              <a:rPr kumimoji="0" lang="en-US" sz="1200" b="0" i="0" u="none" strike="noStrike" kern="1200" cap="none" spc="0" normalizeH="0" baseline="0" noProof="0" smtClean="0">
                <a:ln>
                  <a:noFill/>
                </a:ln>
                <a:solidFill>
                  <a:prstClr val="white"/>
                </a:solidFill>
                <a:effectLst/>
                <a:uLnTx/>
                <a:uFillTx/>
                <a:latin typeface="Franklin Gothic Book"/>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11/1/2021</a:t>
            </a:fld>
            <a:endParaRPr kumimoji="0" lang="en-US" sz="1200" b="0" i="0" u="none" strike="noStrike" kern="1200" cap="none" spc="0" normalizeH="0" baseline="0" noProof="0">
              <a:ln>
                <a:noFill/>
              </a:ln>
              <a:solidFill>
                <a:prstClr val="white"/>
              </a:solidFill>
              <a:effectLst/>
              <a:uLnTx/>
              <a:uFillTx/>
              <a:latin typeface="Franklin Gothic Book"/>
              <a:ea typeface="+mn-ea"/>
              <a:cs typeface="+mn-cs"/>
            </a:endParaRPr>
          </a:p>
        </p:txBody>
      </p:sp>
      <p:sp>
        <p:nvSpPr>
          <p:cNvPr id="5" name="Footer Placeholder 4">
            <a:extLst>
              <a:ext uri="{FF2B5EF4-FFF2-40B4-BE49-F238E27FC236}">
                <a16:creationId xmlns:a16="http://schemas.microsoft.com/office/drawing/2014/main" id="{1451F020-DF80-4E72-992F-41D29778C2EB}"/>
              </a:ext>
            </a:extLst>
          </p:cNvPr>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white"/>
                </a:solidFill>
                <a:effectLst/>
                <a:uLnTx/>
                <a:uFillTx/>
                <a:latin typeface="Franklin Gothic Book"/>
                <a:ea typeface="+mn-ea"/>
                <a:cs typeface="+mn-cs"/>
              </a:rPr>
              <a:t>Lorem ipsum dolor sit amet, consectetur adipiscing elit, sed do eiusmod tempor incididunt ut labore et dolore.</a:t>
            </a:r>
          </a:p>
        </p:txBody>
      </p:sp>
      <p:sp>
        <p:nvSpPr>
          <p:cNvPr id="6" name="Slide Number Placeholder 5">
            <a:extLst>
              <a:ext uri="{FF2B5EF4-FFF2-40B4-BE49-F238E27FC236}">
                <a16:creationId xmlns:a16="http://schemas.microsoft.com/office/drawing/2014/main" id="{EC06A8F3-E230-4772-BC90-5044FB7518C4}"/>
              </a:ext>
            </a:extLst>
          </p:cNvPr>
          <p:cNvSpPr>
            <a:spLocks noGrp="1"/>
          </p:cNvSpPr>
          <p:nvPr>
            <p:ph type="sldNum" sz="quarter" idx="12"/>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fld id="{F477D24C-55BC-4150-BC77-7526DE4131D6}" type="slidenum">
              <a:rPr kumimoji="0" lang="en-US" sz="1600" b="0" i="0" u="none" strike="noStrike" kern="1200" cap="none" spc="0" normalizeH="0" baseline="0" noProof="0" smtClean="0">
                <a:ln>
                  <a:noFill/>
                </a:ln>
                <a:solidFill>
                  <a:prstClr val="white"/>
                </a:solidFill>
                <a:effectLst/>
                <a:uLnTx/>
                <a:uFillTx/>
                <a:latin typeface="Franklin Gothic Book"/>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a:t>
            </a:fld>
            <a:endParaRPr kumimoji="0" lang="en-US" sz="1600" b="0" i="0" u="none" strike="noStrike" kern="1200" cap="none" spc="0" normalizeH="0" baseline="0" noProof="0">
              <a:ln>
                <a:noFill/>
              </a:ln>
              <a:solidFill>
                <a:prstClr val="white"/>
              </a:solidFill>
              <a:effectLst/>
              <a:uLnTx/>
              <a:uFillTx/>
              <a:latin typeface="Franklin Gothic Book"/>
              <a:ea typeface="+mn-ea"/>
              <a:cs typeface="+mn-cs"/>
            </a:endParaRPr>
          </a:p>
        </p:txBody>
      </p:sp>
      <p:sp>
        <p:nvSpPr>
          <p:cNvPr id="19" name="Text Placeholder 8">
            <a:extLst>
              <a:ext uri="{FF2B5EF4-FFF2-40B4-BE49-F238E27FC236}">
                <a16:creationId xmlns:a16="http://schemas.microsoft.com/office/drawing/2014/main" id="{93BAD73E-AB62-4742-9117-73D1A1AD77C3}"/>
              </a:ext>
            </a:extLst>
          </p:cNvPr>
          <p:cNvSpPr>
            <a:spLocks noGrp="1"/>
          </p:cNvSpPr>
          <p:nvPr>
            <p:ph type="body" sz="quarter" idx="13" hasCustomPrompt="1"/>
          </p:nvPr>
        </p:nvSpPr>
        <p:spPr>
          <a:xfrm>
            <a:off x="304799" y="1031272"/>
            <a:ext cx="5791199" cy="1251699"/>
          </a:xfrm>
        </p:spPr>
        <p:txBody>
          <a:bodyPr>
            <a:noAutofit/>
          </a:bodyPr>
          <a:lstStyle>
            <a:lvl1pPr marL="0" indent="0">
              <a:buNone/>
              <a:defRPr sz="2100">
                <a:solidFill>
                  <a:schemeClr val="accent6"/>
                </a:solidFill>
                <a:latin typeface="+mj-lt"/>
              </a:defRPr>
            </a:lvl1pPr>
            <a:lvl2pPr marL="457200" indent="0">
              <a:buNone/>
              <a:defRPr sz="2100">
                <a:latin typeface="+mj-lt"/>
              </a:defRPr>
            </a:lvl2pPr>
            <a:lvl3pPr marL="914400" indent="0">
              <a:buNone/>
              <a:defRPr sz="2100">
                <a:latin typeface="+mj-lt"/>
              </a:defRPr>
            </a:lvl3pPr>
            <a:lvl4pPr marL="1371600" indent="0">
              <a:buNone/>
              <a:defRPr sz="2100">
                <a:latin typeface="+mj-lt"/>
              </a:defRPr>
            </a:lvl4pPr>
            <a:lvl5pPr marL="1828800" indent="0">
              <a:buNone/>
              <a:defRPr sz="2100">
                <a:latin typeface="+mj-lt"/>
              </a:defRPr>
            </a:lvl5pPr>
          </a:lstStyle>
          <a:p>
            <a:pPr lvl="0"/>
            <a:r>
              <a:rPr lang="en-US"/>
              <a:t>You can put your slide’s sub-title (or strap line) over here. Make sure it’s concise. Do your best to not exceed three lines.</a:t>
            </a:r>
          </a:p>
        </p:txBody>
      </p:sp>
      <p:sp>
        <p:nvSpPr>
          <p:cNvPr id="20" name="Picture Placeholder 6">
            <a:extLst>
              <a:ext uri="{FF2B5EF4-FFF2-40B4-BE49-F238E27FC236}">
                <a16:creationId xmlns:a16="http://schemas.microsoft.com/office/drawing/2014/main" id="{8E81E912-B839-4D85-B263-26B7C475C554}"/>
              </a:ext>
            </a:extLst>
          </p:cNvPr>
          <p:cNvSpPr>
            <a:spLocks noGrp="1"/>
          </p:cNvSpPr>
          <p:nvPr>
            <p:ph type="pic" sz="quarter" idx="15"/>
          </p:nvPr>
        </p:nvSpPr>
        <p:spPr>
          <a:xfrm>
            <a:off x="304800" y="2391515"/>
            <a:ext cx="5791200" cy="3437785"/>
          </a:xfrm>
          <a:gradFill flip="none" rotWithShape="1">
            <a:gsLst>
              <a:gs pos="0">
                <a:schemeClr val="accent5">
                  <a:lumMod val="20000"/>
                  <a:lumOff val="80000"/>
                </a:schemeClr>
              </a:gs>
              <a:gs pos="72000">
                <a:schemeClr val="accent5">
                  <a:lumMod val="40000"/>
                  <a:lumOff val="60000"/>
                </a:schemeClr>
              </a:gs>
            </a:gsLst>
            <a:lin ang="2700000" scaled="1"/>
            <a:tileRect/>
          </a:gradFill>
          <a:ln>
            <a:noFill/>
          </a:ln>
        </p:spPr>
        <p:txBody>
          <a:bodyPr vert="horz" lIns="91440" tIns="45720" rIns="91440" bIns="45720" rtlCol="0" anchor="ctr">
            <a:noAutofit/>
          </a:bodyPr>
          <a:lstStyle>
            <a:lvl1pPr marL="0" indent="0" algn="ctr">
              <a:buFont typeface="Arial" panose="020B0604020202020204" pitchFamily="34" charset="0"/>
              <a:buNone/>
              <a:defRPr lang="en-US"/>
            </a:lvl1pPr>
          </a:lstStyle>
          <a:p>
            <a:pPr marL="228600" lvl="0" indent="-228600" algn="ctr"/>
            <a:endParaRPr lang="en-US"/>
          </a:p>
        </p:txBody>
      </p:sp>
    </p:spTree>
    <p:extLst>
      <p:ext uri="{BB962C8B-B14F-4D97-AF65-F5344CB8AC3E}">
        <p14:creationId xmlns:p14="http://schemas.microsoft.com/office/powerpoint/2010/main" val="1995652849"/>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preserve="1" userDrawn="1">
  <p:cSld name="Social Media - Pictures and Data">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FE519F-1D34-453A-9D12-A881B3106CC6}"/>
              </a:ext>
            </a:extLst>
          </p:cNvPr>
          <p:cNvSpPr>
            <a:spLocks noGrp="1"/>
          </p:cNvSpPr>
          <p:nvPr>
            <p:ph type="title" hasCustomPrompt="1"/>
          </p:nvPr>
        </p:nvSpPr>
        <p:spPr>
          <a:xfrm>
            <a:off x="304800" y="172857"/>
            <a:ext cx="11582400" cy="701731"/>
          </a:xfrm>
        </p:spPr>
        <p:txBody>
          <a:bodyPr/>
          <a:lstStyle/>
          <a:p>
            <a:r>
              <a:rPr lang="en-US"/>
              <a:t>YOUR SLIDE’S TITLE GOES HERE</a:t>
            </a:r>
          </a:p>
        </p:txBody>
      </p:sp>
      <p:sp>
        <p:nvSpPr>
          <p:cNvPr id="4" name="Date Placeholder 3">
            <a:extLst>
              <a:ext uri="{FF2B5EF4-FFF2-40B4-BE49-F238E27FC236}">
                <a16:creationId xmlns:a16="http://schemas.microsoft.com/office/drawing/2014/main" id="{3546B341-0739-4A4B-A870-F350F235D3D7}"/>
              </a:ext>
            </a:extLst>
          </p:cNvPr>
          <p:cNvSpPr>
            <a:spLocks noGrp="1"/>
          </p:cNvSpPr>
          <p:nvPr>
            <p:ph type="dt" sz="half"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F7107CA3-86EC-47BA-B415-57A817695E29}" type="datetime1">
              <a:rPr kumimoji="0" lang="en-US" sz="1200" b="0" i="0" u="none" strike="noStrike" kern="1200" cap="none" spc="0" normalizeH="0" baseline="0" noProof="0" smtClean="0">
                <a:ln>
                  <a:noFill/>
                </a:ln>
                <a:solidFill>
                  <a:prstClr val="white"/>
                </a:solidFill>
                <a:effectLst/>
                <a:uLnTx/>
                <a:uFillTx/>
                <a:latin typeface="Franklin Gothic Book"/>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11/1/2021</a:t>
            </a:fld>
            <a:endParaRPr kumimoji="0" lang="en-US" sz="1200" b="0" i="0" u="none" strike="noStrike" kern="1200" cap="none" spc="0" normalizeH="0" baseline="0" noProof="0">
              <a:ln>
                <a:noFill/>
              </a:ln>
              <a:solidFill>
                <a:prstClr val="white"/>
              </a:solidFill>
              <a:effectLst/>
              <a:uLnTx/>
              <a:uFillTx/>
              <a:latin typeface="Franklin Gothic Book"/>
              <a:ea typeface="+mn-ea"/>
              <a:cs typeface="+mn-cs"/>
            </a:endParaRPr>
          </a:p>
        </p:txBody>
      </p:sp>
      <p:sp>
        <p:nvSpPr>
          <p:cNvPr id="5" name="Footer Placeholder 4">
            <a:extLst>
              <a:ext uri="{FF2B5EF4-FFF2-40B4-BE49-F238E27FC236}">
                <a16:creationId xmlns:a16="http://schemas.microsoft.com/office/drawing/2014/main" id="{1451F020-DF80-4E72-992F-41D29778C2EB}"/>
              </a:ext>
            </a:extLst>
          </p:cNvPr>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white"/>
                </a:solidFill>
                <a:effectLst/>
                <a:uLnTx/>
                <a:uFillTx/>
                <a:latin typeface="Franklin Gothic Book"/>
                <a:ea typeface="+mn-ea"/>
                <a:cs typeface="+mn-cs"/>
              </a:rPr>
              <a:t>Lorem ipsum dolor sit amet, consectetur adipiscing elit, sed do eiusmod tempor incididunt ut labore et dolore.</a:t>
            </a:r>
          </a:p>
        </p:txBody>
      </p:sp>
      <p:sp>
        <p:nvSpPr>
          <p:cNvPr id="6" name="Slide Number Placeholder 5">
            <a:extLst>
              <a:ext uri="{FF2B5EF4-FFF2-40B4-BE49-F238E27FC236}">
                <a16:creationId xmlns:a16="http://schemas.microsoft.com/office/drawing/2014/main" id="{EC06A8F3-E230-4772-BC90-5044FB7518C4}"/>
              </a:ext>
            </a:extLst>
          </p:cNvPr>
          <p:cNvSpPr>
            <a:spLocks noGrp="1"/>
          </p:cNvSpPr>
          <p:nvPr>
            <p:ph type="sldNum" sz="quarter" idx="12"/>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fld id="{F477D24C-55BC-4150-BC77-7526DE4131D6}" type="slidenum">
              <a:rPr kumimoji="0" lang="en-US" sz="1600" b="0" i="0" u="none" strike="noStrike" kern="1200" cap="none" spc="0" normalizeH="0" baseline="0" noProof="0" smtClean="0">
                <a:ln>
                  <a:noFill/>
                </a:ln>
                <a:solidFill>
                  <a:prstClr val="white"/>
                </a:solidFill>
                <a:effectLst/>
                <a:uLnTx/>
                <a:uFillTx/>
                <a:latin typeface="Franklin Gothic Book"/>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a:t>
            </a:fld>
            <a:endParaRPr kumimoji="0" lang="en-US" sz="1600" b="0" i="0" u="none" strike="noStrike" kern="1200" cap="none" spc="0" normalizeH="0" baseline="0" noProof="0">
              <a:ln>
                <a:noFill/>
              </a:ln>
              <a:solidFill>
                <a:prstClr val="white"/>
              </a:solidFill>
              <a:effectLst/>
              <a:uLnTx/>
              <a:uFillTx/>
              <a:latin typeface="Franklin Gothic Book"/>
              <a:ea typeface="+mn-ea"/>
              <a:cs typeface="+mn-cs"/>
            </a:endParaRPr>
          </a:p>
        </p:txBody>
      </p:sp>
      <p:sp>
        <p:nvSpPr>
          <p:cNvPr id="9" name="Text Placeholder 8">
            <a:extLst>
              <a:ext uri="{FF2B5EF4-FFF2-40B4-BE49-F238E27FC236}">
                <a16:creationId xmlns:a16="http://schemas.microsoft.com/office/drawing/2014/main" id="{50A8CA55-E1DC-4B08-9E74-256ECBEB3625}"/>
              </a:ext>
            </a:extLst>
          </p:cNvPr>
          <p:cNvSpPr>
            <a:spLocks noGrp="1"/>
          </p:cNvSpPr>
          <p:nvPr>
            <p:ph type="body" sz="quarter" idx="13" hasCustomPrompt="1"/>
          </p:nvPr>
        </p:nvSpPr>
        <p:spPr>
          <a:xfrm>
            <a:off x="304800" y="1031273"/>
            <a:ext cx="11582400" cy="850392"/>
          </a:xfrm>
        </p:spPr>
        <p:txBody>
          <a:bodyPr>
            <a:noAutofit/>
          </a:bodyPr>
          <a:lstStyle>
            <a:lvl1pPr marL="0" indent="0">
              <a:buNone/>
              <a:defRPr sz="2100">
                <a:solidFill>
                  <a:schemeClr val="accent6"/>
                </a:solidFill>
                <a:latin typeface="+mj-lt"/>
              </a:defRPr>
            </a:lvl1pPr>
            <a:lvl2pPr marL="457200" indent="0">
              <a:buNone/>
              <a:defRPr sz="2100">
                <a:latin typeface="+mj-lt"/>
              </a:defRPr>
            </a:lvl2pPr>
            <a:lvl3pPr marL="914400" indent="0">
              <a:buNone/>
              <a:defRPr sz="2100">
                <a:latin typeface="+mj-lt"/>
              </a:defRPr>
            </a:lvl3pPr>
            <a:lvl4pPr marL="1371600" indent="0">
              <a:buNone/>
              <a:defRPr sz="2100">
                <a:latin typeface="+mj-lt"/>
              </a:defRPr>
            </a:lvl4pPr>
            <a:lvl5pPr marL="1828800" indent="0">
              <a:buNone/>
              <a:defRPr sz="2100">
                <a:latin typeface="+mj-lt"/>
              </a:defRPr>
            </a:lvl5pPr>
          </a:lstStyle>
          <a:p>
            <a:pPr lvl="0"/>
            <a:r>
              <a:rPr lang="en-US"/>
              <a:t>You can put your slide’s sub-title (or strap line) over here. Make sure it’s concise and to the point. Also, do your best to not exceed two lines.</a:t>
            </a:r>
          </a:p>
        </p:txBody>
      </p:sp>
      <p:sp>
        <p:nvSpPr>
          <p:cNvPr id="17" name="Picture Placeholder 6">
            <a:extLst>
              <a:ext uri="{FF2B5EF4-FFF2-40B4-BE49-F238E27FC236}">
                <a16:creationId xmlns:a16="http://schemas.microsoft.com/office/drawing/2014/main" id="{E1A59FBD-C82A-4C52-8A4C-A71F70141DCC}"/>
              </a:ext>
            </a:extLst>
          </p:cNvPr>
          <p:cNvSpPr>
            <a:spLocks noGrp="1"/>
          </p:cNvSpPr>
          <p:nvPr>
            <p:ph type="pic" sz="quarter" idx="15"/>
          </p:nvPr>
        </p:nvSpPr>
        <p:spPr>
          <a:xfrm>
            <a:off x="304800" y="2057400"/>
            <a:ext cx="2584498" cy="2584498"/>
          </a:xfrm>
          <a:gradFill flip="none" rotWithShape="1">
            <a:gsLst>
              <a:gs pos="0">
                <a:schemeClr val="accent5">
                  <a:lumMod val="20000"/>
                  <a:lumOff val="80000"/>
                </a:schemeClr>
              </a:gs>
              <a:gs pos="72000">
                <a:schemeClr val="accent5">
                  <a:lumMod val="40000"/>
                  <a:lumOff val="60000"/>
                </a:schemeClr>
              </a:gs>
            </a:gsLst>
            <a:lin ang="2700000" scaled="1"/>
            <a:tileRect/>
          </a:gradFill>
          <a:ln>
            <a:noFill/>
          </a:ln>
        </p:spPr>
        <p:txBody>
          <a:bodyPr vert="horz" lIns="91440" tIns="45720" rIns="91440" bIns="45720" rtlCol="0" anchor="ctr">
            <a:noAutofit/>
          </a:bodyPr>
          <a:lstStyle>
            <a:lvl1pPr marL="0" indent="0" algn="ctr">
              <a:buNone/>
              <a:defRPr lang="en-US"/>
            </a:lvl1pPr>
          </a:lstStyle>
          <a:p>
            <a:pPr marL="228600" lvl="0" indent="-228600" algn="ctr"/>
            <a:endParaRPr lang="en-US"/>
          </a:p>
        </p:txBody>
      </p:sp>
      <p:sp>
        <p:nvSpPr>
          <p:cNvPr id="18" name="Picture Placeholder 6">
            <a:extLst>
              <a:ext uri="{FF2B5EF4-FFF2-40B4-BE49-F238E27FC236}">
                <a16:creationId xmlns:a16="http://schemas.microsoft.com/office/drawing/2014/main" id="{CB7EC3FD-1533-4AF8-AA1D-4C511B0A3ABC}"/>
              </a:ext>
            </a:extLst>
          </p:cNvPr>
          <p:cNvSpPr>
            <a:spLocks noGrp="1"/>
          </p:cNvSpPr>
          <p:nvPr>
            <p:ph type="pic" sz="quarter" idx="16"/>
          </p:nvPr>
        </p:nvSpPr>
        <p:spPr>
          <a:xfrm>
            <a:off x="3297614" y="2063887"/>
            <a:ext cx="2584498" cy="2584498"/>
          </a:xfrm>
          <a:gradFill flip="none" rotWithShape="1">
            <a:gsLst>
              <a:gs pos="0">
                <a:schemeClr val="accent5">
                  <a:lumMod val="20000"/>
                  <a:lumOff val="80000"/>
                </a:schemeClr>
              </a:gs>
              <a:gs pos="72000">
                <a:schemeClr val="accent5">
                  <a:lumMod val="40000"/>
                  <a:lumOff val="60000"/>
                </a:schemeClr>
              </a:gs>
            </a:gsLst>
            <a:lin ang="2700000" scaled="1"/>
            <a:tileRect/>
          </a:gradFill>
          <a:ln>
            <a:noFill/>
          </a:ln>
        </p:spPr>
        <p:txBody>
          <a:bodyPr vert="horz" lIns="91440" tIns="45720" rIns="91440" bIns="45720" rtlCol="0" anchor="ctr">
            <a:noAutofit/>
          </a:bodyPr>
          <a:lstStyle>
            <a:lvl1pPr marL="0" indent="0" algn="ctr">
              <a:buNone/>
              <a:defRPr lang="en-US"/>
            </a:lvl1pPr>
          </a:lstStyle>
          <a:p>
            <a:pPr marL="228600" lvl="0" indent="-228600" algn="ctr"/>
            <a:endParaRPr lang="en-US"/>
          </a:p>
        </p:txBody>
      </p:sp>
      <p:sp>
        <p:nvSpPr>
          <p:cNvPr id="19" name="Picture Placeholder 6">
            <a:extLst>
              <a:ext uri="{FF2B5EF4-FFF2-40B4-BE49-F238E27FC236}">
                <a16:creationId xmlns:a16="http://schemas.microsoft.com/office/drawing/2014/main" id="{AE7A9FB1-400D-4CAA-99DF-4675C3977275}"/>
              </a:ext>
            </a:extLst>
          </p:cNvPr>
          <p:cNvSpPr>
            <a:spLocks noGrp="1"/>
          </p:cNvSpPr>
          <p:nvPr>
            <p:ph type="pic" sz="quarter" idx="17"/>
          </p:nvPr>
        </p:nvSpPr>
        <p:spPr>
          <a:xfrm>
            <a:off x="6296915" y="2063887"/>
            <a:ext cx="2584498" cy="2584498"/>
          </a:xfrm>
          <a:gradFill flip="none" rotWithShape="1">
            <a:gsLst>
              <a:gs pos="0">
                <a:schemeClr val="accent5">
                  <a:lumMod val="20000"/>
                  <a:lumOff val="80000"/>
                </a:schemeClr>
              </a:gs>
              <a:gs pos="72000">
                <a:schemeClr val="accent5">
                  <a:lumMod val="40000"/>
                  <a:lumOff val="60000"/>
                </a:schemeClr>
              </a:gs>
            </a:gsLst>
            <a:lin ang="2700000" scaled="1"/>
            <a:tileRect/>
          </a:gradFill>
          <a:ln>
            <a:noFill/>
          </a:ln>
        </p:spPr>
        <p:txBody>
          <a:bodyPr vert="horz" lIns="91440" tIns="45720" rIns="91440" bIns="45720" rtlCol="0" anchor="ctr">
            <a:noAutofit/>
          </a:bodyPr>
          <a:lstStyle>
            <a:lvl1pPr marL="0" indent="0" algn="ctr">
              <a:buNone/>
              <a:defRPr lang="en-US"/>
            </a:lvl1pPr>
          </a:lstStyle>
          <a:p>
            <a:pPr marL="228600" lvl="0" indent="-228600" algn="ctr"/>
            <a:endParaRPr lang="en-US"/>
          </a:p>
        </p:txBody>
      </p:sp>
      <p:sp>
        <p:nvSpPr>
          <p:cNvPr id="20" name="Picture Placeholder 6">
            <a:extLst>
              <a:ext uri="{FF2B5EF4-FFF2-40B4-BE49-F238E27FC236}">
                <a16:creationId xmlns:a16="http://schemas.microsoft.com/office/drawing/2014/main" id="{EC9A474B-0150-45E2-BAAE-F9C6BF0B608E}"/>
              </a:ext>
            </a:extLst>
          </p:cNvPr>
          <p:cNvSpPr>
            <a:spLocks noGrp="1"/>
          </p:cNvSpPr>
          <p:nvPr>
            <p:ph type="pic" sz="quarter" idx="18"/>
          </p:nvPr>
        </p:nvSpPr>
        <p:spPr>
          <a:xfrm>
            <a:off x="9296216" y="2063887"/>
            <a:ext cx="2584498" cy="2584498"/>
          </a:xfrm>
          <a:gradFill flip="none" rotWithShape="1">
            <a:gsLst>
              <a:gs pos="0">
                <a:schemeClr val="accent5">
                  <a:lumMod val="20000"/>
                  <a:lumOff val="80000"/>
                </a:schemeClr>
              </a:gs>
              <a:gs pos="72000">
                <a:schemeClr val="accent5">
                  <a:lumMod val="40000"/>
                  <a:lumOff val="60000"/>
                </a:schemeClr>
              </a:gs>
            </a:gsLst>
            <a:lin ang="2700000" scaled="1"/>
            <a:tileRect/>
          </a:gradFill>
          <a:ln>
            <a:noFill/>
          </a:ln>
        </p:spPr>
        <p:txBody>
          <a:bodyPr vert="horz" lIns="91440" tIns="45720" rIns="91440" bIns="45720" rtlCol="0" anchor="ctr">
            <a:noAutofit/>
          </a:bodyPr>
          <a:lstStyle>
            <a:lvl1pPr marL="0" indent="0" algn="ctr">
              <a:buNone/>
              <a:defRPr lang="en-US"/>
            </a:lvl1pPr>
          </a:lstStyle>
          <a:p>
            <a:pPr marL="228600" lvl="0" indent="-228600" algn="ctr"/>
            <a:endParaRPr lang="en-US"/>
          </a:p>
        </p:txBody>
      </p:sp>
    </p:spTree>
    <p:extLst>
      <p:ext uri="{BB962C8B-B14F-4D97-AF65-F5344CB8AC3E}">
        <p14:creationId xmlns:p14="http://schemas.microsoft.com/office/powerpoint/2010/main" val="3202597616"/>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preserve="1" userDrawn="1">
  <p:cSld name="Title and Subtitle - Table Chart and Imag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FE519F-1D34-453A-9D12-A881B3106CC6}"/>
              </a:ext>
            </a:extLst>
          </p:cNvPr>
          <p:cNvSpPr>
            <a:spLocks noGrp="1"/>
          </p:cNvSpPr>
          <p:nvPr>
            <p:ph type="title" hasCustomPrompt="1"/>
          </p:nvPr>
        </p:nvSpPr>
        <p:spPr>
          <a:xfrm>
            <a:off x="304800" y="172857"/>
            <a:ext cx="11582400" cy="701731"/>
          </a:xfrm>
        </p:spPr>
        <p:txBody>
          <a:bodyPr/>
          <a:lstStyle/>
          <a:p>
            <a:r>
              <a:rPr lang="en-US"/>
              <a:t>YOUR SLIDE’S TITLE GOES HERE</a:t>
            </a:r>
          </a:p>
        </p:txBody>
      </p:sp>
      <p:sp>
        <p:nvSpPr>
          <p:cNvPr id="4" name="Date Placeholder 3">
            <a:extLst>
              <a:ext uri="{FF2B5EF4-FFF2-40B4-BE49-F238E27FC236}">
                <a16:creationId xmlns:a16="http://schemas.microsoft.com/office/drawing/2014/main" id="{3546B341-0739-4A4B-A870-F350F235D3D7}"/>
              </a:ext>
            </a:extLst>
          </p:cNvPr>
          <p:cNvSpPr>
            <a:spLocks noGrp="1"/>
          </p:cNvSpPr>
          <p:nvPr>
            <p:ph type="dt" sz="half"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F7107CA3-86EC-47BA-B415-57A817695E29}" type="datetime1">
              <a:rPr kumimoji="0" lang="en-US" sz="1200" b="0" i="0" u="none" strike="noStrike" kern="1200" cap="none" spc="0" normalizeH="0" baseline="0" noProof="0" smtClean="0">
                <a:ln>
                  <a:noFill/>
                </a:ln>
                <a:solidFill>
                  <a:prstClr val="white"/>
                </a:solidFill>
                <a:effectLst/>
                <a:uLnTx/>
                <a:uFillTx/>
                <a:latin typeface="Franklin Gothic Book"/>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11/1/2021</a:t>
            </a:fld>
            <a:endParaRPr kumimoji="0" lang="en-US" sz="1200" b="0" i="0" u="none" strike="noStrike" kern="1200" cap="none" spc="0" normalizeH="0" baseline="0" noProof="0">
              <a:ln>
                <a:noFill/>
              </a:ln>
              <a:solidFill>
                <a:prstClr val="white"/>
              </a:solidFill>
              <a:effectLst/>
              <a:uLnTx/>
              <a:uFillTx/>
              <a:latin typeface="Franklin Gothic Book"/>
              <a:ea typeface="+mn-ea"/>
              <a:cs typeface="+mn-cs"/>
            </a:endParaRPr>
          </a:p>
        </p:txBody>
      </p:sp>
      <p:sp>
        <p:nvSpPr>
          <p:cNvPr id="5" name="Footer Placeholder 4">
            <a:extLst>
              <a:ext uri="{FF2B5EF4-FFF2-40B4-BE49-F238E27FC236}">
                <a16:creationId xmlns:a16="http://schemas.microsoft.com/office/drawing/2014/main" id="{1451F020-DF80-4E72-992F-41D29778C2EB}"/>
              </a:ext>
            </a:extLst>
          </p:cNvPr>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white"/>
                </a:solidFill>
                <a:effectLst/>
                <a:uLnTx/>
                <a:uFillTx/>
                <a:latin typeface="Franklin Gothic Book"/>
                <a:ea typeface="+mn-ea"/>
                <a:cs typeface="+mn-cs"/>
              </a:rPr>
              <a:t>Lorem ipsum dolor sit amet, consectetur adipiscing elit, sed do eiusmod tempor incididunt ut labore et dolore.</a:t>
            </a:r>
          </a:p>
        </p:txBody>
      </p:sp>
      <p:sp>
        <p:nvSpPr>
          <p:cNvPr id="6" name="Slide Number Placeholder 5">
            <a:extLst>
              <a:ext uri="{FF2B5EF4-FFF2-40B4-BE49-F238E27FC236}">
                <a16:creationId xmlns:a16="http://schemas.microsoft.com/office/drawing/2014/main" id="{EC06A8F3-E230-4772-BC90-5044FB7518C4}"/>
              </a:ext>
            </a:extLst>
          </p:cNvPr>
          <p:cNvSpPr>
            <a:spLocks noGrp="1"/>
          </p:cNvSpPr>
          <p:nvPr>
            <p:ph type="sldNum" sz="quarter" idx="12"/>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fld id="{F477D24C-55BC-4150-BC77-7526DE4131D6}" type="slidenum">
              <a:rPr kumimoji="0" lang="en-US" sz="1600" b="0" i="0" u="none" strike="noStrike" kern="1200" cap="none" spc="0" normalizeH="0" baseline="0" noProof="0" smtClean="0">
                <a:ln>
                  <a:noFill/>
                </a:ln>
                <a:solidFill>
                  <a:prstClr val="white"/>
                </a:solidFill>
                <a:effectLst/>
                <a:uLnTx/>
                <a:uFillTx/>
                <a:latin typeface="Franklin Gothic Book"/>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a:t>
            </a:fld>
            <a:endParaRPr kumimoji="0" lang="en-US" sz="1600" b="0" i="0" u="none" strike="noStrike" kern="1200" cap="none" spc="0" normalizeH="0" baseline="0" noProof="0">
              <a:ln>
                <a:noFill/>
              </a:ln>
              <a:solidFill>
                <a:prstClr val="white"/>
              </a:solidFill>
              <a:effectLst/>
              <a:uLnTx/>
              <a:uFillTx/>
              <a:latin typeface="Franklin Gothic Book"/>
              <a:ea typeface="+mn-ea"/>
              <a:cs typeface="+mn-cs"/>
            </a:endParaRPr>
          </a:p>
        </p:txBody>
      </p:sp>
      <p:sp>
        <p:nvSpPr>
          <p:cNvPr id="9" name="Text Placeholder 8">
            <a:extLst>
              <a:ext uri="{FF2B5EF4-FFF2-40B4-BE49-F238E27FC236}">
                <a16:creationId xmlns:a16="http://schemas.microsoft.com/office/drawing/2014/main" id="{50A8CA55-E1DC-4B08-9E74-256ECBEB3625}"/>
              </a:ext>
            </a:extLst>
          </p:cNvPr>
          <p:cNvSpPr>
            <a:spLocks noGrp="1"/>
          </p:cNvSpPr>
          <p:nvPr>
            <p:ph type="body" sz="quarter" idx="13" hasCustomPrompt="1"/>
          </p:nvPr>
        </p:nvSpPr>
        <p:spPr>
          <a:xfrm>
            <a:off x="304800" y="1031273"/>
            <a:ext cx="11582400" cy="850392"/>
          </a:xfrm>
        </p:spPr>
        <p:txBody>
          <a:bodyPr>
            <a:noAutofit/>
          </a:bodyPr>
          <a:lstStyle>
            <a:lvl1pPr marL="0" indent="0">
              <a:buNone/>
              <a:defRPr sz="2100">
                <a:solidFill>
                  <a:schemeClr val="accent6"/>
                </a:solidFill>
                <a:latin typeface="+mj-lt"/>
              </a:defRPr>
            </a:lvl1pPr>
            <a:lvl2pPr marL="457200" indent="0">
              <a:buNone/>
              <a:defRPr sz="2100">
                <a:latin typeface="+mj-lt"/>
              </a:defRPr>
            </a:lvl2pPr>
            <a:lvl3pPr marL="914400" indent="0">
              <a:buNone/>
              <a:defRPr sz="2100">
                <a:latin typeface="+mj-lt"/>
              </a:defRPr>
            </a:lvl3pPr>
            <a:lvl4pPr marL="1371600" indent="0">
              <a:buNone/>
              <a:defRPr sz="2100">
                <a:latin typeface="+mj-lt"/>
              </a:defRPr>
            </a:lvl4pPr>
            <a:lvl5pPr marL="1828800" indent="0">
              <a:buNone/>
              <a:defRPr sz="2100">
                <a:latin typeface="+mj-lt"/>
              </a:defRPr>
            </a:lvl5pPr>
          </a:lstStyle>
          <a:p>
            <a:pPr lvl="0"/>
            <a:r>
              <a:rPr lang="en-US"/>
              <a:t>You can put your slide’s sub-title (or strap line) over here. Make sure it’s concise and to the point. Also, do your best to not exceed two lines.</a:t>
            </a:r>
          </a:p>
        </p:txBody>
      </p:sp>
      <p:sp>
        <p:nvSpPr>
          <p:cNvPr id="11" name="Picture Placeholder 6">
            <a:extLst>
              <a:ext uri="{FF2B5EF4-FFF2-40B4-BE49-F238E27FC236}">
                <a16:creationId xmlns:a16="http://schemas.microsoft.com/office/drawing/2014/main" id="{6C82EEC8-190C-4B35-AAD0-CBAF1C0ACFAF}"/>
              </a:ext>
            </a:extLst>
          </p:cNvPr>
          <p:cNvSpPr>
            <a:spLocks noGrp="1"/>
          </p:cNvSpPr>
          <p:nvPr>
            <p:ph type="pic" sz="quarter" idx="15" hasCustomPrompt="1"/>
          </p:nvPr>
        </p:nvSpPr>
        <p:spPr>
          <a:xfrm>
            <a:off x="8132490" y="2057399"/>
            <a:ext cx="3754711" cy="1710013"/>
          </a:xfrm>
          <a:gradFill flip="none" rotWithShape="1">
            <a:gsLst>
              <a:gs pos="0">
                <a:schemeClr val="accent5">
                  <a:lumMod val="20000"/>
                  <a:lumOff val="80000"/>
                </a:schemeClr>
              </a:gs>
              <a:gs pos="72000">
                <a:schemeClr val="accent5">
                  <a:lumMod val="40000"/>
                  <a:lumOff val="60000"/>
                </a:schemeClr>
              </a:gs>
            </a:gsLst>
            <a:lin ang="2700000" scaled="1"/>
            <a:tileRect/>
          </a:gradFill>
          <a:ln>
            <a:noFill/>
          </a:ln>
        </p:spPr>
        <p:txBody>
          <a:bodyPr vert="horz" lIns="91440" tIns="45720" rIns="91440" bIns="45720" rtlCol="0" anchor="ctr">
            <a:noAutofit/>
          </a:bodyPr>
          <a:lstStyle>
            <a:lvl1pPr marL="0" indent="0" algn="ctr">
              <a:buNone/>
              <a:defRPr lang="en-US"/>
            </a:lvl1pPr>
          </a:lstStyle>
          <a:p>
            <a:pPr marL="228600" lvl="0" indent="-228600" algn="ctr"/>
            <a:r>
              <a:rPr lang="en-US"/>
              <a:t>Picture</a:t>
            </a:r>
          </a:p>
        </p:txBody>
      </p:sp>
    </p:spTree>
    <p:extLst>
      <p:ext uri="{BB962C8B-B14F-4D97-AF65-F5344CB8AC3E}">
        <p14:creationId xmlns:p14="http://schemas.microsoft.com/office/powerpoint/2010/main" val="1725340807"/>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preserve="1" userDrawn="1">
  <p:cSld name="1_Title and Sub-tilte">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383BEAE8-F93C-4D0C-B8D8-2472AE46BB29}"/>
              </a:ext>
            </a:extLst>
          </p:cNvPr>
          <p:cNvSpPr/>
          <p:nvPr userDrawn="1"/>
        </p:nvSpPr>
        <p:spPr>
          <a:xfrm>
            <a:off x="304800" y="0"/>
            <a:ext cx="5788152" cy="5826727"/>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23000"/>
              </a:lnSpc>
              <a:spcBef>
                <a:spcPts val="600"/>
              </a:spcBef>
              <a:spcAft>
                <a:spcPts val="600"/>
              </a:spcAft>
              <a:buClrTx/>
              <a:buSzTx/>
              <a:buFontTx/>
              <a:buNone/>
              <a:tabLst/>
              <a:defRPr/>
            </a:pPr>
            <a:endParaRPr kumimoji="0" lang="en-US" sz="1600" b="0" i="0" u="none" strike="noStrike" kern="1200" cap="none" spc="0" normalizeH="0" baseline="0" noProof="0">
              <a:ln>
                <a:noFill/>
              </a:ln>
              <a:solidFill>
                <a:prstClr val="white"/>
              </a:solidFill>
              <a:effectLst/>
              <a:uLnTx/>
              <a:uFillTx/>
              <a:latin typeface="Franklin Gothic Book"/>
              <a:ea typeface="+mn-ea"/>
              <a:cs typeface="+mn-cs"/>
            </a:endParaRPr>
          </a:p>
        </p:txBody>
      </p:sp>
      <p:sp>
        <p:nvSpPr>
          <p:cNvPr id="2" name="Title 1">
            <a:extLst>
              <a:ext uri="{FF2B5EF4-FFF2-40B4-BE49-F238E27FC236}">
                <a16:creationId xmlns:a16="http://schemas.microsoft.com/office/drawing/2014/main" id="{0BFE519F-1D34-453A-9D12-A881B3106CC6}"/>
              </a:ext>
            </a:extLst>
          </p:cNvPr>
          <p:cNvSpPr>
            <a:spLocks noGrp="1"/>
          </p:cNvSpPr>
          <p:nvPr>
            <p:ph type="title" hasCustomPrompt="1"/>
          </p:nvPr>
        </p:nvSpPr>
        <p:spPr>
          <a:xfrm>
            <a:off x="639192" y="172857"/>
            <a:ext cx="5122416" cy="701731"/>
          </a:xfrm>
        </p:spPr>
        <p:txBody>
          <a:bodyPr/>
          <a:lstStyle>
            <a:lvl1pPr>
              <a:defRPr>
                <a:solidFill>
                  <a:schemeClr val="bg1"/>
                </a:solidFill>
              </a:defRPr>
            </a:lvl1pPr>
          </a:lstStyle>
          <a:p>
            <a:r>
              <a:rPr lang="en-US"/>
              <a:t>HEADING HERE</a:t>
            </a:r>
          </a:p>
        </p:txBody>
      </p:sp>
      <p:sp>
        <p:nvSpPr>
          <p:cNvPr id="4" name="Date Placeholder 3">
            <a:extLst>
              <a:ext uri="{FF2B5EF4-FFF2-40B4-BE49-F238E27FC236}">
                <a16:creationId xmlns:a16="http://schemas.microsoft.com/office/drawing/2014/main" id="{3546B341-0739-4A4B-A870-F350F235D3D7}"/>
              </a:ext>
            </a:extLst>
          </p:cNvPr>
          <p:cNvSpPr>
            <a:spLocks noGrp="1"/>
          </p:cNvSpPr>
          <p:nvPr>
            <p:ph type="dt" sz="half"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F7107CA3-86EC-47BA-B415-57A817695E29}" type="datetime1">
              <a:rPr kumimoji="0" lang="en-US" sz="1200" b="0" i="0" u="none" strike="noStrike" kern="1200" cap="none" spc="0" normalizeH="0" baseline="0" noProof="0" smtClean="0">
                <a:ln>
                  <a:noFill/>
                </a:ln>
                <a:solidFill>
                  <a:prstClr val="white"/>
                </a:solidFill>
                <a:effectLst/>
                <a:uLnTx/>
                <a:uFillTx/>
                <a:latin typeface="Franklin Gothic Book"/>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11/1/2021</a:t>
            </a:fld>
            <a:endParaRPr kumimoji="0" lang="en-US" sz="1200" b="0" i="0" u="none" strike="noStrike" kern="1200" cap="none" spc="0" normalizeH="0" baseline="0" noProof="0">
              <a:ln>
                <a:noFill/>
              </a:ln>
              <a:solidFill>
                <a:prstClr val="white"/>
              </a:solidFill>
              <a:effectLst/>
              <a:uLnTx/>
              <a:uFillTx/>
              <a:latin typeface="Franklin Gothic Book"/>
              <a:ea typeface="+mn-ea"/>
              <a:cs typeface="+mn-cs"/>
            </a:endParaRPr>
          </a:p>
        </p:txBody>
      </p:sp>
      <p:sp>
        <p:nvSpPr>
          <p:cNvPr id="5" name="Footer Placeholder 4">
            <a:extLst>
              <a:ext uri="{FF2B5EF4-FFF2-40B4-BE49-F238E27FC236}">
                <a16:creationId xmlns:a16="http://schemas.microsoft.com/office/drawing/2014/main" id="{1451F020-DF80-4E72-992F-41D29778C2EB}"/>
              </a:ext>
            </a:extLst>
          </p:cNvPr>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white"/>
                </a:solidFill>
                <a:effectLst/>
                <a:uLnTx/>
                <a:uFillTx/>
                <a:latin typeface="Franklin Gothic Book"/>
                <a:ea typeface="+mn-ea"/>
                <a:cs typeface="+mn-cs"/>
              </a:rPr>
              <a:t>Lorem ipsum dolor sit amet, consectetur adipiscing elit, sed do eiusmod tempor incididunt ut labore et dolore.</a:t>
            </a:r>
          </a:p>
        </p:txBody>
      </p:sp>
      <p:sp>
        <p:nvSpPr>
          <p:cNvPr id="6" name="Slide Number Placeholder 5">
            <a:extLst>
              <a:ext uri="{FF2B5EF4-FFF2-40B4-BE49-F238E27FC236}">
                <a16:creationId xmlns:a16="http://schemas.microsoft.com/office/drawing/2014/main" id="{EC06A8F3-E230-4772-BC90-5044FB7518C4}"/>
              </a:ext>
            </a:extLst>
          </p:cNvPr>
          <p:cNvSpPr>
            <a:spLocks noGrp="1"/>
          </p:cNvSpPr>
          <p:nvPr>
            <p:ph type="sldNum" sz="quarter" idx="12"/>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fld id="{F477D24C-55BC-4150-BC77-7526DE4131D6}" type="slidenum">
              <a:rPr kumimoji="0" lang="en-US" sz="1600" b="0" i="0" u="none" strike="noStrike" kern="1200" cap="none" spc="0" normalizeH="0" baseline="0" noProof="0" smtClean="0">
                <a:ln>
                  <a:noFill/>
                </a:ln>
                <a:solidFill>
                  <a:prstClr val="white"/>
                </a:solidFill>
                <a:effectLst/>
                <a:uLnTx/>
                <a:uFillTx/>
                <a:latin typeface="Franklin Gothic Book"/>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a:t>
            </a:fld>
            <a:endParaRPr kumimoji="0" lang="en-US" sz="1600" b="0" i="0" u="none" strike="noStrike" kern="1200" cap="none" spc="0" normalizeH="0" baseline="0" noProof="0">
              <a:ln>
                <a:noFill/>
              </a:ln>
              <a:solidFill>
                <a:prstClr val="white"/>
              </a:solidFill>
              <a:effectLst/>
              <a:uLnTx/>
              <a:uFillTx/>
              <a:latin typeface="Franklin Gothic Book"/>
              <a:ea typeface="+mn-ea"/>
              <a:cs typeface="+mn-cs"/>
            </a:endParaRPr>
          </a:p>
        </p:txBody>
      </p:sp>
      <p:sp>
        <p:nvSpPr>
          <p:cNvPr id="9" name="Text Placeholder 8">
            <a:extLst>
              <a:ext uri="{FF2B5EF4-FFF2-40B4-BE49-F238E27FC236}">
                <a16:creationId xmlns:a16="http://schemas.microsoft.com/office/drawing/2014/main" id="{50A8CA55-E1DC-4B08-9E74-256ECBEB3625}"/>
              </a:ext>
            </a:extLst>
          </p:cNvPr>
          <p:cNvSpPr>
            <a:spLocks noGrp="1"/>
          </p:cNvSpPr>
          <p:nvPr>
            <p:ph type="body" sz="quarter" idx="13" hasCustomPrompt="1"/>
          </p:nvPr>
        </p:nvSpPr>
        <p:spPr>
          <a:xfrm>
            <a:off x="639192" y="1031273"/>
            <a:ext cx="5122416" cy="850392"/>
          </a:xfrm>
        </p:spPr>
        <p:txBody>
          <a:bodyPr>
            <a:noAutofit/>
          </a:bodyPr>
          <a:lstStyle>
            <a:lvl1pPr marL="0" indent="0">
              <a:buNone/>
              <a:defRPr sz="2100">
                <a:solidFill>
                  <a:schemeClr val="bg1"/>
                </a:solidFill>
                <a:latin typeface="+mj-lt"/>
              </a:defRPr>
            </a:lvl1pPr>
            <a:lvl2pPr marL="457200" indent="0">
              <a:buNone/>
              <a:defRPr sz="2100">
                <a:latin typeface="+mj-lt"/>
              </a:defRPr>
            </a:lvl2pPr>
            <a:lvl3pPr marL="914400" indent="0">
              <a:buNone/>
              <a:defRPr sz="2100">
                <a:latin typeface="+mj-lt"/>
              </a:defRPr>
            </a:lvl3pPr>
            <a:lvl4pPr marL="1371600" indent="0">
              <a:buNone/>
              <a:defRPr sz="2100">
                <a:latin typeface="+mj-lt"/>
              </a:defRPr>
            </a:lvl4pPr>
            <a:lvl5pPr marL="1828800" indent="0">
              <a:buNone/>
              <a:defRPr sz="2100">
                <a:latin typeface="+mj-lt"/>
              </a:defRPr>
            </a:lvl5pPr>
          </a:lstStyle>
          <a:p>
            <a:pPr lvl="0"/>
            <a:r>
              <a:rPr lang="en-US"/>
              <a:t>You can put your slide’s sub-title over here. Do your best to not exceed two lines.</a:t>
            </a:r>
          </a:p>
        </p:txBody>
      </p:sp>
      <p:cxnSp>
        <p:nvCxnSpPr>
          <p:cNvPr id="8" name="Straight Connector 7">
            <a:extLst>
              <a:ext uri="{FF2B5EF4-FFF2-40B4-BE49-F238E27FC236}">
                <a16:creationId xmlns:a16="http://schemas.microsoft.com/office/drawing/2014/main" id="{882163AD-4A13-48AB-A487-B47BA230B483}"/>
              </a:ext>
            </a:extLst>
          </p:cNvPr>
          <p:cNvCxnSpPr/>
          <p:nvPr userDrawn="1"/>
        </p:nvCxnSpPr>
        <p:spPr>
          <a:xfrm>
            <a:off x="716287" y="957194"/>
            <a:ext cx="597962" cy="0"/>
          </a:xfrm>
          <a:prstGeom prst="line">
            <a:avLst/>
          </a:prstGeom>
          <a:ln w="76200">
            <a:solidFill>
              <a:srgbClr val="EC5153"/>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75094718"/>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preserve="1" userDrawn="1">
  <p:cSld name="Laptop Mockup 1">
    <p:spTree>
      <p:nvGrpSpPr>
        <p:cNvPr id="1" name=""/>
        <p:cNvGrpSpPr/>
        <p:nvPr/>
      </p:nvGrpSpPr>
      <p:grpSpPr>
        <a:xfrm>
          <a:off x="0" y="0"/>
          <a:ext cx="0" cy="0"/>
          <a:chOff x="0" y="0"/>
          <a:chExt cx="0" cy="0"/>
        </a:xfrm>
      </p:grpSpPr>
      <p:sp>
        <p:nvSpPr>
          <p:cNvPr id="10" name="Picture Placeholder 9">
            <a:extLst>
              <a:ext uri="{FF2B5EF4-FFF2-40B4-BE49-F238E27FC236}">
                <a16:creationId xmlns:a16="http://schemas.microsoft.com/office/drawing/2014/main" id="{7000A5D3-CBD7-40DA-B6C6-0106631BE69D}"/>
              </a:ext>
            </a:extLst>
          </p:cNvPr>
          <p:cNvSpPr>
            <a:spLocks noGrp="1"/>
          </p:cNvSpPr>
          <p:nvPr>
            <p:ph type="pic" sz="quarter" idx="14"/>
          </p:nvPr>
        </p:nvSpPr>
        <p:spPr>
          <a:xfrm>
            <a:off x="1034461" y="2494195"/>
            <a:ext cx="4426133" cy="2768600"/>
          </a:xfrm>
          <a:custGeom>
            <a:avLst/>
            <a:gdLst>
              <a:gd name="connsiteX0" fmla="*/ 0 w 4426133"/>
              <a:gd name="connsiteY0" fmla="*/ 0 h 2768600"/>
              <a:gd name="connsiteX1" fmla="*/ 4426133 w 4426133"/>
              <a:gd name="connsiteY1" fmla="*/ 0 h 2768600"/>
              <a:gd name="connsiteX2" fmla="*/ 4426133 w 4426133"/>
              <a:gd name="connsiteY2" fmla="*/ 2768600 h 2768600"/>
              <a:gd name="connsiteX3" fmla="*/ 0 w 4426133"/>
              <a:gd name="connsiteY3" fmla="*/ 2768600 h 2768600"/>
            </a:gdLst>
            <a:ahLst/>
            <a:cxnLst>
              <a:cxn ang="0">
                <a:pos x="connsiteX0" y="connsiteY0"/>
              </a:cxn>
              <a:cxn ang="0">
                <a:pos x="connsiteX1" y="connsiteY1"/>
              </a:cxn>
              <a:cxn ang="0">
                <a:pos x="connsiteX2" y="connsiteY2"/>
              </a:cxn>
              <a:cxn ang="0">
                <a:pos x="connsiteX3" y="connsiteY3"/>
              </a:cxn>
            </a:cxnLst>
            <a:rect l="l" t="t" r="r" b="b"/>
            <a:pathLst>
              <a:path w="4426133" h="2768600">
                <a:moveTo>
                  <a:pt x="0" y="0"/>
                </a:moveTo>
                <a:lnTo>
                  <a:pt x="4426133" y="0"/>
                </a:lnTo>
                <a:lnTo>
                  <a:pt x="4426133" y="2768600"/>
                </a:lnTo>
                <a:lnTo>
                  <a:pt x="0" y="2768600"/>
                </a:lnTo>
                <a:close/>
              </a:path>
            </a:pathLst>
          </a:custGeom>
          <a:gradFill>
            <a:gsLst>
              <a:gs pos="0">
                <a:schemeClr val="accent5">
                  <a:lumMod val="20000"/>
                  <a:lumOff val="80000"/>
                </a:schemeClr>
              </a:gs>
              <a:gs pos="72000">
                <a:schemeClr val="accent5">
                  <a:lumMod val="40000"/>
                  <a:lumOff val="60000"/>
                </a:schemeClr>
              </a:gs>
            </a:gsLst>
            <a:lin ang="2700000" scaled="1"/>
          </a:gradFill>
        </p:spPr>
        <p:txBody>
          <a:bodyPr wrap="square" anchor="ctr">
            <a:noAutofit/>
          </a:bodyPr>
          <a:lstStyle>
            <a:lvl1pPr marL="0" indent="0" algn="ctr">
              <a:buNone/>
              <a:defRPr/>
            </a:lvl1pPr>
          </a:lstStyle>
          <a:p>
            <a:endParaRPr lang="en-US"/>
          </a:p>
        </p:txBody>
      </p:sp>
      <p:sp>
        <p:nvSpPr>
          <p:cNvPr id="2" name="Title 1">
            <a:extLst>
              <a:ext uri="{FF2B5EF4-FFF2-40B4-BE49-F238E27FC236}">
                <a16:creationId xmlns:a16="http://schemas.microsoft.com/office/drawing/2014/main" id="{0BFE519F-1D34-453A-9D12-A881B3106CC6}"/>
              </a:ext>
            </a:extLst>
          </p:cNvPr>
          <p:cNvSpPr>
            <a:spLocks noGrp="1"/>
          </p:cNvSpPr>
          <p:nvPr>
            <p:ph type="title" hasCustomPrompt="1"/>
          </p:nvPr>
        </p:nvSpPr>
        <p:spPr>
          <a:xfrm>
            <a:off x="304800" y="172857"/>
            <a:ext cx="11582400" cy="701731"/>
          </a:xfrm>
        </p:spPr>
        <p:txBody>
          <a:bodyPr/>
          <a:lstStyle/>
          <a:p>
            <a:r>
              <a:rPr lang="en-US"/>
              <a:t>YOUR SLIDE’S TITLE GOES HERE</a:t>
            </a:r>
          </a:p>
        </p:txBody>
      </p:sp>
      <p:sp>
        <p:nvSpPr>
          <p:cNvPr id="4" name="Date Placeholder 3">
            <a:extLst>
              <a:ext uri="{FF2B5EF4-FFF2-40B4-BE49-F238E27FC236}">
                <a16:creationId xmlns:a16="http://schemas.microsoft.com/office/drawing/2014/main" id="{3546B341-0739-4A4B-A870-F350F235D3D7}"/>
              </a:ext>
            </a:extLst>
          </p:cNvPr>
          <p:cNvSpPr>
            <a:spLocks noGrp="1"/>
          </p:cNvSpPr>
          <p:nvPr>
            <p:ph type="dt" sz="half"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F7107CA3-86EC-47BA-B415-57A817695E29}" type="datetime1">
              <a:rPr kumimoji="0" lang="en-US" sz="1200" b="0" i="0" u="none" strike="noStrike" kern="1200" cap="none" spc="0" normalizeH="0" baseline="0" noProof="0" smtClean="0">
                <a:ln>
                  <a:noFill/>
                </a:ln>
                <a:solidFill>
                  <a:prstClr val="white"/>
                </a:solidFill>
                <a:effectLst/>
                <a:uLnTx/>
                <a:uFillTx/>
                <a:latin typeface="Franklin Gothic Book"/>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11/1/2021</a:t>
            </a:fld>
            <a:endParaRPr kumimoji="0" lang="en-US" sz="1200" b="0" i="0" u="none" strike="noStrike" kern="1200" cap="none" spc="0" normalizeH="0" baseline="0" noProof="0">
              <a:ln>
                <a:noFill/>
              </a:ln>
              <a:solidFill>
                <a:prstClr val="white"/>
              </a:solidFill>
              <a:effectLst/>
              <a:uLnTx/>
              <a:uFillTx/>
              <a:latin typeface="Franklin Gothic Book"/>
              <a:ea typeface="+mn-ea"/>
              <a:cs typeface="+mn-cs"/>
            </a:endParaRPr>
          </a:p>
        </p:txBody>
      </p:sp>
      <p:sp>
        <p:nvSpPr>
          <p:cNvPr id="5" name="Footer Placeholder 4">
            <a:extLst>
              <a:ext uri="{FF2B5EF4-FFF2-40B4-BE49-F238E27FC236}">
                <a16:creationId xmlns:a16="http://schemas.microsoft.com/office/drawing/2014/main" id="{1451F020-DF80-4E72-992F-41D29778C2EB}"/>
              </a:ext>
            </a:extLst>
          </p:cNvPr>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white"/>
                </a:solidFill>
                <a:effectLst/>
                <a:uLnTx/>
                <a:uFillTx/>
                <a:latin typeface="Franklin Gothic Book"/>
                <a:ea typeface="+mn-ea"/>
                <a:cs typeface="+mn-cs"/>
              </a:rPr>
              <a:t>Lorem ipsum dolor sit amet, consectetur adipiscing elit, sed do eiusmod tempor incididunt ut labore et dolore.</a:t>
            </a:r>
          </a:p>
        </p:txBody>
      </p:sp>
      <p:sp>
        <p:nvSpPr>
          <p:cNvPr id="6" name="Slide Number Placeholder 5">
            <a:extLst>
              <a:ext uri="{FF2B5EF4-FFF2-40B4-BE49-F238E27FC236}">
                <a16:creationId xmlns:a16="http://schemas.microsoft.com/office/drawing/2014/main" id="{EC06A8F3-E230-4772-BC90-5044FB7518C4}"/>
              </a:ext>
            </a:extLst>
          </p:cNvPr>
          <p:cNvSpPr>
            <a:spLocks noGrp="1"/>
          </p:cNvSpPr>
          <p:nvPr>
            <p:ph type="sldNum" sz="quarter" idx="12"/>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fld id="{F477D24C-55BC-4150-BC77-7526DE4131D6}" type="slidenum">
              <a:rPr kumimoji="0" lang="en-US" sz="1600" b="0" i="0" u="none" strike="noStrike" kern="1200" cap="none" spc="0" normalizeH="0" baseline="0" noProof="0" smtClean="0">
                <a:ln>
                  <a:noFill/>
                </a:ln>
                <a:solidFill>
                  <a:prstClr val="white"/>
                </a:solidFill>
                <a:effectLst/>
                <a:uLnTx/>
                <a:uFillTx/>
                <a:latin typeface="Franklin Gothic Book"/>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a:t>
            </a:fld>
            <a:endParaRPr kumimoji="0" lang="en-US" sz="1600" b="0" i="0" u="none" strike="noStrike" kern="1200" cap="none" spc="0" normalizeH="0" baseline="0" noProof="0">
              <a:ln>
                <a:noFill/>
              </a:ln>
              <a:solidFill>
                <a:prstClr val="white"/>
              </a:solidFill>
              <a:effectLst/>
              <a:uLnTx/>
              <a:uFillTx/>
              <a:latin typeface="Franklin Gothic Book"/>
              <a:ea typeface="+mn-ea"/>
              <a:cs typeface="+mn-cs"/>
            </a:endParaRPr>
          </a:p>
        </p:txBody>
      </p:sp>
      <p:sp>
        <p:nvSpPr>
          <p:cNvPr id="9" name="Text Placeholder 8">
            <a:extLst>
              <a:ext uri="{FF2B5EF4-FFF2-40B4-BE49-F238E27FC236}">
                <a16:creationId xmlns:a16="http://schemas.microsoft.com/office/drawing/2014/main" id="{50A8CA55-E1DC-4B08-9E74-256ECBEB3625}"/>
              </a:ext>
            </a:extLst>
          </p:cNvPr>
          <p:cNvSpPr>
            <a:spLocks noGrp="1"/>
          </p:cNvSpPr>
          <p:nvPr>
            <p:ph type="body" sz="quarter" idx="13" hasCustomPrompt="1"/>
          </p:nvPr>
        </p:nvSpPr>
        <p:spPr>
          <a:xfrm>
            <a:off x="304800" y="1031273"/>
            <a:ext cx="11582400" cy="850392"/>
          </a:xfrm>
        </p:spPr>
        <p:txBody>
          <a:bodyPr>
            <a:noAutofit/>
          </a:bodyPr>
          <a:lstStyle>
            <a:lvl1pPr marL="0" indent="0">
              <a:buNone/>
              <a:defRPr sz="2100">
                <a:solidFill>
                  <a:schemeClr val="accent6"/>
                </a:solidFill>
                <a:latin typeface="+mj-lt"/>
              </a:defRPr>
            </a:lvl1pPr>
            <a:lvl2pPr marL="457200" indent="0">
              <a:buNone/>
              <a:defRPr sz="2100">
                <a:latin typeface="+mj-lt"/>
              </a:defRPr>
            </a:lvl2pPr>
            <a:lvl3pPr marL="914400" indent="0">
              <a:buNone/>
              <a:defRPr sz="2100">
                <a:latin typeface="+mj-lt"/>
              </a:defRPr>
            </a:lvl3pPr>
            <a:lvl4pPr marL="1371600" indent="0">
              <a:buNone/>
              <a:defRPr sz="2100">
                <a:latin typeface="+mj-lt"/>
              </a:defRPr>
            </a:lvl4pPr>
            <a:lvl5pPr marL="1828800" indent="0">
              <a:buNone/>
              <a:defRPr sz="2100">
                <a:latin typeface="+mj-lt"/>
              </a:defRPr>
            </a:lvl5pPr>
          </a:lstStyle>
          <a:p>
            <a:pPr lvl="0"/>
            <a:r>
              <a:rPr lang="en-US"/>
              <a:t>You can put your slide’s sub-title (or strap line) over here. Make sure it’s concise and to the point. Also, do your best to not exceed two lines.</a:t>
            </a:r>
          </a:p>
        </p:txBody>
      </p:sp>
    </p:spTree>
    <p:extLst>
      <p:ext uri="{BB962C8B-B14F-4D97-AF65-F5344CB8AC3E}">
        <p14:creationId xmlns:p14="http://schemas.microsoft.com/office/powerpoint/2010/main" val="2972860512"/>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preserve="1" userDrawn="1">
  <p:cSld name="Desktop Mockup">
    <p:spTree>
      <p:nvGrpSpPr>
        <p:cNvPr id="1" name=""/>
        <p:cNvGrpSpPr/>
        <p:nvPr/>
      </p:nvGrpSpPr>
      <p:grpSpPr>
        <a:xfrm>
          <a:off x="0" y="0"/>
          <a:ext cx="0" cy="0"/>
          <a:chOff x="0" y="0"/>
          <a:chExt cx="0" cy="0"/>
        </a:xfrm>
      </p:grpSpPr>
      <p:sp>
        <p:nvSpPr>
          <p:cNvPr id="11" name="Picture Placeholder 10">
            <a:extLst>
              <a:ext uri="{FF2B5EF4-FFF2-40B4-BE49-F238E27FC236}">
                <a16:creationId xmlns:a16="http://schemas.microsoft.com/office/drawing/2014/main" id="{7E73281B-957A-4450-932A-7935A2D2C5C2}"/>
              </a:ext>
            </a:extLst>
          </p:cNvPr>
          <p:cNvSpPr>
            <a:spLocks noGrp="1"/>
          </p:cNvSpPr>
          <p:nvPr>
            <p:ph type="pic" sz="quarter" idx="14"/>
          </p:nvPr>
        </p:nvSpPr>
        <p:spPr>
          <a:xfrm>
            <a:off x="3848100" y="2255520"/>
            <a:ext cx="4495800" cy="2567940"/>
          </a:xfrm>
          <a:custGeom>
            <a:avLst/>
            <a:gdLst>
              <a:gd name="connsiteX0" fmla="*/ 0 w 4495800"/>
              <a:gd name="connsiteY0" fmla="*/ 0 h 2567940"/>
              <a:gd name="connsiteX1" fmla="*/ 4495800 w 4495800"/>
              <a:gd name="connsiteY1" fmla="*/ 0 h 2567940"/>
              <a:gd name="connsiteX2" fmla="*/ 4495800 w 4495800"/>
              <a:gd name="connsiteY2" fmla="*/ 2567940 h 2567940"/>
              <a:gd name="connsiteX3" fmla="*/ 0 w 4495800"/>
              <a:gd name="connsiteY3" fmla="*/ 2567940 h 2567940"/>
            </a:gdLst>
            <a:ahLst/>
            <a:cxnLst>
              <a:cxn ang="0">
                <a:pos x="connsiteX0" y="connsiteY0"/>
              </a:cxn>
              <a:cxn ang="0">
                <a:pos x="connsiteX1" y="connsiteY1"/>
              </a:cxn>
              <a:cxn ang="0">
                <a:pos x="connsiteX2" y="connsiteY2"/>
              </a:cxn>
              <a:cxn ang="0">
                <a:pos x="connsiteX3" y="connsiteY3"/>
              </a:cxn>
            </a:cxnLst>
            <a:rect l="l" t="t" r="r" b="b"/>
            <a:pathLst>
              <a:path w="4495800" h="2567940">
                <a:moveTo>
                  <a:pt x="0" y="0"/>
                </a:moveTo>
                <a:lnTo>
                  <a:pt x="4495800" y="0"/>
                </a:lnTo>
                <a:lnTo>
                  <a:pt x="4495800" y="2567940"/>
                </a:lnTo>
                <a:lnTo>
                  <a:pt x="0" y="2567940"/>
                </a:lnTo>
                <a:close/>
              </a:path>
            </a:pathLst>
          </a:custGeom>
          <a:gradFill>
            <a:gsLst>
              <a:gs pos="0">
                <a:schemeClr val="accent5">
                  <a:lumMod val="20000"/>
                  <a:lumOff val="80000"/>
                </a:schemeClr>
              </a:gs>
              <a:gs pos="72000">
                <a:schemeClr val="accent5">
                  <a:lumMod val="40000"/>
                  <a:lumOff val="60000"/>
                </a:schemeClr>
              </a:gs>
            </a:gsLst>
            <a:lin ang="2700000" scaled="1"/>
          </a:gradFill>
        </p:spPr>
        <p:txBody>
          <a:bodyPr wrap="square" anchor="ctr">
            <a:noAutofit/>
          </a:bodyPr>
          <a:lstStyle>
            <a:lvl1pPr marL="0" indent="0" algn="ctr">
              <a:buNone/>
              <a:defRPr/>
            </a:lvl1pPr>
          </a:lstStyle>
          <a:p>
            <a:endParaRPr lang="en-US"/>
          </a:p>
        </p:txBody>
      </p:sp>
      <p:sp>
        <p:nvSpPr>
          <p:cNvPr id="2" name="Title 1">
            <a:extLst>
              <a:ext uri="{FF2B5EF4-FFF2-40B4-BE49-F238E27FC236}">
                <a16:creationId xmlns:a16="http://schemas.microsoft.com/office/drawing/2014/main" id="{0BFE519F-1D34-453A-9D12-A881B3106CC6}"/>
              </a:ext>
            </a:extLst>
          </p:cNvPr>
          <p:cNvSpPr>
            <a:spLocks noGrp="1"/>
          </p:cNvSpPr>
          <p:nvPr>
            <p:ph type="title" hasCustomPrompt="1"/>
          </p:nvPr>
        </p:nvSpPr>
        <p:spPr>
          <a:xfrm>
            <a:off x="304800" y="172857"/>
            <a:ext cx="11582400" cy="701731"/>
          </a:xfrm>
        </p:spPr>
        <p:txBody>
          <a:bodyPr/>
          <a:lstStyle/>
          <a:p>
            <a:r>
              <a:rPr lang="en-US"/>
              <a:t>YOUR SLIDE’S TITLE GOES HERE</a:t>
            </a:r>
          </a:p>
        </p:txBody>
      </p:sp>
      <p:sp>
        <p:nvSpPr>
          <p:cNvPr id="4" name="Date Placeholder 3">
            <a:extLst>
              <a:ext uri="{FF2B5EF4-FFF2-40B4-BE49-F238E27FC236}">
                <a16:creationId xmlns:a16="http://schemas.microsoft.com/office/drawing/2014/main" id="{3546B341-0739-4A4B-A870-F350F235D3D7}"/>
              </a:ext>
            </a:extLst>
          </p:cNvPr>
          <p:cNvSpPr>
            <a:spLocks noGrp="1"/>
          </p:cNvSpPr>
          <p:nvPr>
            <p:ph type="dt" sz="half"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F7107CA3-86EC-47BA-B415-57A817695E29}" type="datetime1">
              <a:rPr kumimoji="0" lang="en-US" sz="1200" b="0" i="0" u="none" strike="noStrike" kern="1200" cap="none" spc="0" normalizeH="0" baseline="0" noProof="0" smtClean="0">
                <a:ln>
                  <a:noFill/>
                </a:ln>
                <a:solidFill>
                  <a:prstClr val="white"/>
                </a:solidFill>
                <a:effectLst/>
                <a:uLnTx/>
                <a:uFillTx/>
                <a:latin typeface="Franklin Gothic Book"/>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11/1/2021</a:t>
            </a:fld>
            <a:endParaRPr kumimoji="0" lang="en-US" sz="1200" b="0" i="0" u="none" strike="noStrike" kern="1200" cap="none" spc="0" normalizeH="0" baseline="0" noProof="0">
              <a:ln>
                <a:noFill/>
              </a:ln>
              <a:solidFill>
                <a:prstClr val="white"/>
              </a:solidFill>
              <a:effectLst/>
              <a:uLnTx/>
              <a:uFillTx/>
              <a:latin typeface="Franklin Gothic Book"/>
              <a:ea typeface="+mn-ea"/>
              <a:cs typeface="+mn-cs"/>
            </a:endParaRPr>
          </a:p>
        </p:txBody>
      </p:sp>
      <p:sp>
        <p:nvSpPr>
          <p:cNvPr id="5" name="Footer Placeholder 4">
            <a:extLst>
              <a:ext uri="{FF2B5EF4-FFF2-40B4-BE49-F238E27FC236}">
                <a16:creationId xmlns:a16="http://schemas.microsoft.com/office/drawing/2014/main" id="{1451F020-DF80-4E72-992F-41D29778C2EB}"/>
              </a:ext>
            </a:extLst>
          </p:cNvPr>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white"/>
                </a:solidFill>
                <a:effectLst/>
                <a:uLnTx/>
                <a:uFillTx/>
                <a:latin typeface="Franklin Gothic Book"/>
                <a:ea typeface="+mn-ea"/>
                <a:cs typeface="+mn-cs"/>
              </a:rPr>
              <a:t>Lorem ipsum dolor sit amet, consectetur adipiscing elit, sed do eiusmod tempor incididunt ut labore et dolore.</a:t>
            </a:r>
          </a:p>
        </p:txBody>
      </p:sp>
      <p:sp>
        <p:nvSpPr>
          <p:cNvPr id="6" name="Slide Number Placeholder 5">
            <a:extLst>
              <a:ext uri="{FF2B5EF4-FFF2-40B4-BE49-F238E27FC236}">
                <a16:creationId xmlns:a16="http://schemas.microsoft.com/office/drawing/2014/main" id="{EC06A8F3-E230-4772-BC90-5044FB7518C4}"/>
              </a:ext>
            </a:extLst>
          </p:cNvPr>
          <p:cNvSpPr>
            <a:spLocks noGrp="1"/>
          </p:cNvSpPr>
          <p:nvPr>
            <p:ph type="sldNum" sz="quarter" idx="12"/>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fld id="{F477D24C-55BC-4150-BC77-7526DE4131D6}" type="slidenum">
              <a:rPr kumimoji="0" lang="en-US" sz="1600" b="0" i="0" u="none" strike="noStrike" kern="1200" cap="none" spc="0" normalizeH="0" baseline="0" noProof="0" smtClean="0">
                <a:ln>
                  <a:noFill/>
                </a:ln>
                <a:solidFill>
                  <a:prstClr val="white"/>
                </a:solidFill>
                <a:effectLst/>
                <a:uLnTx/>
                <a:uFillTx/>
                <a:latin typeface="Franklin Gothic Book"/>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a:t>
            </a:fld>
            <a:endParaRPr kumimoji="0" lang="en-US" sz="1600" b="0" i="0" u="none" strike="noStrike" kern="1200" cap="none" spc="0" normalizeH="0" baseline="0" noProof="0">
              <a:ln>
                <a:noFill/>
              </a:ln>
              <a:solidFill>
                <a:prstClr val="white"/>
              </a:solidFill>
              <a:effectLst/>
              <a:uLnTx/>
              <a:uFillTx/>
              <a:latin typeface="Franklin Gothic Book"/>
              <a:ea typeface="+mn-ea"/>
              <a:cs typeface="+mn-cs"/>
            </a:endParaRPr>
          </a:p>
        </p:txBody>
      </p:sp>
      <p:sp>
        <p:nvSpPr>
          <p:cNvPr id="9" name="Text Placeholder 8">
            <a:extLst>
              <a:ext uri="{FF2B5EF4-FFF2-40B4-BE49-F238E27FC236}">
                <a16:creationId xmlns:a16="http://schemas.microsoft.com/office/drawing/2014/main" id="{50A8CA55-E1DC-4B08-9E74-256ECBEB3625}"/>
              </a:ext>
            </a:extLst>
          </p:cNvPr>
          <p:cNvSpPr>
            <a:spLocks noGrp="1"/>
          </p:cNvSpPr>
          <p:nvPr>
            <p:ph type="body" sz="quarter" idx="13" hasCustomPrompt="1"/>
          </p:nvPr>
        </p:nvSpPr>
        <p:spPr>
          <a:xfrm>
            <a:off x="304800" y="1031273"/>
            <a:ext cx="11582400" cy="850392"/>
          </a:xfrm>
        </p:spPr>
        <p:txBody>
          <a:bodyPr>
            <a:noAutofit/>
          </a:bodyPr>
          <a:lstStyle>
            <a:lvl1pPr marL="0" indent="0">
              <a:buNone/>
              <a:defRPr sz="2100">
                <a:solidFill>
                  <a:schemeClr val="accent6"/>
                </a:solidFill>
                <a:latin typeface="+mj-lt"/>
              </a:defRPr>
            </a:lvl1pPr>
            <a:lvl2pPr marL="457200" indent="0">
              <a:buNone/>
              <a:defRPr sz="2100">
                <a:latin typeface="+mj-lt"/>
              </a:defRPr>
            </a:lvl2pPr>
            <a:lvl3pPr marL="914400" indent="0">
              <a:buNone/>
              <a:defRPr sz="2100">
                <a:latin typeface="+mj-lt"/>
              </a:defRPr>
            </a:lvl3pPr>
            <a:lvl4pPr marL="1371600" indent="0">
              <a:buNone/>
              <a:defRPr sz="2100">
                <a:latin typeface="+mj-lt"/>
              </a:defRPr>
            </a:lvl4pPr>
            <a:lvl5pPr marL="1828800" indent="0">
              <a:buNone/>
              <a:defRPr sz="2100">
                <a:latin typeface="+mj-lt"/>
              </a:defRPr>
            </a:lvl5pPr>
          </a:lstStyle>
          <a:p>
            <a:pPr lvl="0"/>
            <a:r>
              <a:rPr lang="en-US"/>
              <a:t>You can put your slide’s sub-title (or strap line) over here. Make sure it’s concise and to the point. Also, do your best to not exceed two lines.</a:t>
            </a:r>
          </a:p>
        </p:txBody>
      </p:sp>
    </p:spTree>
    <p:extLst>
      <p:ext uri="{BB962C8B-B14F-4D97-AF65-F5344CB8AC3E}">
        <p14:creationId xmlns:p14="http://schemas.microsoft.com/office/powerpoint/2010/main" val="781923301"/>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showMasterSp="0" preserve="1" userDrawn="1">
  <p:cSld name="Laptop Contrast">
    <p:spTree>
      <p:nvGrpSpPr>
        <p:cNvPr id="1" name=""/>
        <p:cNvGrpSpPr/>
        <p:nvPr/>
      </p:nvGrpSpPr>
      <p:grpSpPr>
        <a:xfrm>
          <a:off x="0" y="0"/>
          <a:ext cx="0" cy="0"/>
          <a:chOff x="0" y="0"/>
          <a:chExt cx="0" cy="0"/>
        </a:xfrm>
      </p:grpSpPr>
      <p:sp>
        <p:nvSpPr>
          <p:cNvPr id="13" name="Picture Placeholder 12">
            <a:extLst>
              <a:ext uri="{FF2B5EF4-FFF2-40B4-BE49-F238E27FC236}">
                <a16:creationId xmlns:a16="http://schemas.microsoft.com/office/drawing/2014/main" id="{7D3379F5-E8B4-4D18-AFEB-0F1C1FD066AD}"/>
              </a:ext>
            </a:extLst>
          </p:cNvPr>
          <p:cNvSpPr>
            <a:spLocks noGrp="1"/>
          </p:cNvSpPr>
          <p:nvPr>
            <p:ph type="pic" sz="quarter" idx="13"/>
          </p:nvPr>
        </p:nvSpPr>
        <p:spPr>
          <a:xfrm>
            <a:off x="585790" y="959254"/>
            <a:ext cx="6406935" cy="4007616"/>
          </a:xfrm>
          <a:custGeom>
            <a:avLst/>
            <a:gdLst>
              <a:gd name="connsiteX0" fmla="*/ 0 w 6406935"/>
              <a:gd name="connsiteY0" fmla="*/ 0 h 4007616"/>
              <a:gd name="connsiteX1" fmla="*/ 6406935 w 6406935"/>
              <a:gd name="connsiteY1" fmla="*/ 0 h 4007616"/>
              <a:gd name="connsiteX2" fmla="*/ 6406935 w 6406935"/>
              <a:gd name="connsiteY2" fmla="*/ 4007616 h 4007616"/>
              <a:gd name="connsiteX3" fmla="*/ 0 w 6406935"/>
              <a:gd name="connsiteY3" fmla="*/ 4007616 h 4007616"/>
            </a:gdLst>
            <a:ahLst/>
            <a:cxnLst>
              <a:cxn ang="0">
                <a:pos x="connsiteX0" y="connsiteY0"/>
              </a:cxn>
              <a:cxn ang="0">
                <a:pos x="connsiteX1" y="connsiteY1"/>
              </a:cxn>
              <a:cxn ang="0">
                <a:pos x="connsiteX2" y="connsiteY2"/>
              </a:cxn>
              <a:cxn ang="0">
                <a:pos x="connsiteX3" y="connsiteY3"/>
              </a:cxn>
            </a:cxnLst>
            <a:rect l="l" t="t" r="r" b="b"/>
            <a:pathLst>
              <a:path w="6406935" h="4007616">
                <a:moveTo>
                  <a:pt x="0" y="0"/>
                </a:moveTo>
                <a:lnTo>
                  <a:pt x="6406935" y="0"/>
                </a:lnTo>
                <a:lnTo>
                  <a:pt x="6406935" y="4007616"/>
                </a:lnTo>
                <a:lnTo>
                  <a:pt x="0" y="4007616"/>
                </a:lnTo>
                <a:close/>
              </a:path>
            </a:pathLst>
          </a:custGeom>
          <a:gradFill>
            <a:gsLst>
              <a:gs pos="0">
                <a:schemeClr val="accent5">
                  <a:lumMod val="20000"/>
                  <a:lumOff val="80000"/>
                </a:schemeClr>
              </a:gs>
              <a:gs pos="72000">
                <a:schemeClr val="accent5">
                  <a:lumMod val="40000"/>
                  <a:lumOff val="60000"/>
                </a:schemeClr>
              </a:gs>
            </a:gsLst>
            <a:lin ang="2700000" scaled="1"/>
          </a:gradFill>
        </p:spPr>
        <p:txBody>
          <a:bodyPr wrap="square" anchor="ctr">
            <a:noAutofit/>
          </a:bodyPr>
          <a:lstStyle>
            <a:lvl1pPr marL="0" indent="0" algn="ctr">
              <a:buNone/>
              <a:defRPr/>
            </a:lvl1pPr>
          </a:lstStyle>
          <a:p>
            <a:endParaRPr lang="en-US"/>
          </a:p>
        </p:txBody>
      </p:sp>
      <p:grpSp>
        <p:nvGrpSpPr>
          <p:cNvPr id="5" name="Group 4">
            <a:extLst>
              <a:ext uri="{FF2B5EF4-FFF2-40B4-BE49-F238E27FC236}">
                <a16:creationId xmlns:a16="http://schemas.microsoft.com/office/drawing/2014/main" id="{AD804BB7-23CE-4D0D-BED9-76340ED3117D}"/>
              </a:ext>
            </a:extLst>
          </p:cNvPr>
          <p:cNvGrpSpPr/>
          <p:nvPr userDrawn="1"/>
        </p:nvGrpSpPr>
        <p:grpSpPr>
          <a:xfrm>
            <a:off x="304801" y="6126480"/>
            <a:ext cx="11582400" cy="426715"/>
            <a:chOff x="304801" y="6126480"/>
            <a:chExt cx="11582400" cy="426715"/>
          </a:xfrm>
        </p:grpSpPr>
        <p:sp>
          <p:nvSpPr>
            <p:cNvPr id="6" name="Rectangle 5">
              <a:extLst>
                <a:ext uri="{FF2B5EF4-FFF2-40B4-BE49-F238E27FC236}">
                  <a16:creationId xmlns:a16="http://schemas.microsoft.com/office/drawing/2014/main" id="{CEFFC64D-F2EF-43F6-B0C4-9614C5AC3E79}"/>
                </a:ext>
              </a:extLst>
            </p:cNvPr>
            <p:cNvSpPr/>
            <p:nvPr userDrawn="1"/>
          </p:nvSpPr>
          <p:spPr>
            <a:xfrm>
              <a:off x="304801" y="6126480"/>
              <a:ext cx="11582400" cy="426715"/>
            </a:xfrm>
            <a:prstGeom prst="rect">
              <a:avLst/>
            </a:prstGeom>
            <a:solidFill>
              <a:srgbClr val="1A49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7" name="Graphic 6">
              <a:extLst>
                <a:ext uri="{FF2B5EF4-FFF2-40B4-BE49-F238E27FC236}">
                  <a16:creationId xmlns:a16="http://schemas.microsoft.com/office/drawing/2014/main" id="{14E35AC8-6A53-4C18-91F6-B3FD147E3FD6}"/>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0818536" y="6181797"/>
              <a:ext cx="744012" cy="316080"/>
            </a:xfrm>
            <a:prstGeom prst="rect">
              <a:avLst/>
            </a:prstGeom>
          </p:spPr>
        </p:pic>
        <p:cxnSp>
          <p:nvCxnSpPr>
            <p:cNvPr id="8" name="Straight Connector 7">
              <a:extLst>
                <a:ext uri="{FF2B5EF4-FFF2-40B4-BE49-F238E27FC236}">
                  <a16:creationId xmlns:a16="http://schemas.microsoft.com/office/drawing/2014/main" id="{01DE9EEA-05BA-4CFC-9DED-CB90365BA0A5}"/>
                </a:ext>
              </a:extLst>
            </p:cNvPr>
            <p:cNvCxnSpPr>
              <a:cxnSpLocks/>
            </p:cNvCxnSpPr>
            <p:nvPr userDrawn="1"/>
          </p:nvCxnSpPr>
          <p:spPr>
            <a:xfrm>
              <a:off x="10490857" y="6240625"/>
              <a:ext cx="0" cy="198425"/>
            </a:xfrm>
            <a:prstGeom prst="line">
              <a:avLst/>
            </a:prstGeom>
            <a:ln w="28575">
              <a:solidFill>
                <a:srgbClr val="EC5153"/>
              </a:solidFill>
            </a:ln>
          </p:spPr>
          <p:style>
            <a:lnRef idx="1">
              <a:schemeClr val="accent1"/>
            </a:lnRef>
            <a:fillRef idx="0">
              <a:schemeClr val="accent1"/>
            </a:fillRef>
            <a:effectRef idx="0">
              <a:schemeClr val="accent1"/>
            </a:effectRef>
            <a:fontRef idx="minor">
              <a:schemeClr val="tx1"/>
            </a:fontRef>
          </p:style>
        </p:cxnSp>
        <p:cxnSp>
          <p:nvCxnSpPr>
            <p:cNvPr id="9" name="Straight Connector 8">
              <a:extLst>
                <a:ext uri="{FF2B5EF4-FFF2-40B4-BE49-F238E27FC236}">
                  <a16:creationId xmlns:a16="http://schemas.microsoft.com/office/drawing/2014/main" id="{8A09199C-FAAA-4E68-A512-C7652A2FACC3}"/>
                </a:ext>
              </a:extLst>
            </p:cNvPr>
            <p:cNvCxnSpPr>
              <a:cxnSpLocks/>
            </p:cNvCxnSpPr>
            <p:nvPr userDrawn="1"/>
          </p:nvCxnSpPr>
          <p:spPr>
            <a:xfrm>
              <a:off x="9523015" y="6240625"/>
              <a:ext cx="0" cy="198425"/>
            </a:xfrm>
            <a:prstGeom prst="line">
              <a:avLst/>
            </a:prstGeom>
            <a:ln w="28575">
              <a:solidFill>
                <a:srgbClr val="EC5153"/>
              </a:solidFill>
            </a:ln>
          </p:spPr>
          <p:style>
            <a:lnRef idx="1">
              <a:schemeClr val="accent1"/>
            </a:lnRef>
            <a:fillRef idx="0">
              <a:schemeClr val="accent1"/>
            </a:fillRef>
            <a:effectRef idx="0">
              <a:schemeClr val="accent1"/>
            </a:effectRef>
            <a:fontRef idx="minor">
              <a:schemeClr val="tx1"/>
            </a:fontRef>
          </p:style>
        </p:cxnSp>
      </p:grpSp>
      <p:sp>
        <p:nvSpPr>
          <p:cNvPr id="2" name="Date Placeholder 1">
            <a:extLst>
              <a:ext uri="{FF2B5EF4-FFF2-40B4-BE49-F238E27FC236}">
                <a16:creationId xmlns:a16="http://schemas.microsoft.com/office/drawing/2014/main" id="{541E0404-1886-4A51-A3DF-16EBBC2C6C7F}"/>
              </a:ext>
            </a:extLst>
          </p:cNvPr>
          <p:cNvSpPr>
            <a:spLocks noGrp="1"/>
          </p:cNvSpPr>
          <p:nvPr>
            <p:ph type="dt" sz="half"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4AB5B86-9506-4CE9-A86D-514C0868F0EB}" type="datetime1">
              <a:rPr kumimoji="0" lang="en-US" sz="1200" b="0" i="0" u="none" strike="noStrike" kern="1200" cap="none" spc="0" normalizeH="0" baseline="0" noProof="0" smtClean="0">
                <a:ln>
                  <a:noFill/>
                </a:ln>
                <a:solidFill>
                  <a:prstClr val="white"/>
                </a:solidFill>
                <a:effectLst/>
                <a:uLnTx/>
                <a:uFillTx/>
                <a:latin typeface="Franklin Gothic Book"/>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11/1/2021</a:t>
            </a:fld>
            <a:endParaRPr kumimoji="0" lang="en-US" sz="1200" b="0" i="0" u="none" strike="noStrike" kern="1200" cap="none" spc="0" normalizeH="0" baseline="0" noProof="0">
              <a:ln>
                <a:noFill/>
              </a:ln>
              <a:solidFill>
                <a:prstClr val="white"/>
              </a:solidFill>
              <a:effectLst/>
              <a:uLnTx/>
              <a:uFillTx/>
              <a:latin typeface="Franklin Gothic Book"/>
              <a:ea typeface="+mn-ea"/>
              <a:cs typeface="+mn-cs"/>
            </a:endParaRPr>
          </a:p>
        </p:txBody>
      </p:sp>
      <p:sp>
        <p:nvSpPr>
          <p:cNvPr id="3" name="Footer Placeholder 2">
            <a:extLst>
              <a:ext uri="{FF2B5EF4-FFF2-40B4-BE49-F238E27FC236}">
                <a16:creationId xmlns:a16="http://schemas.microsoft.com/office/drawing/2014/main" id="{45E7757F-229C-4082-AC04-8AFC6341E5EE}"/>
              </a:ext>
            </a:extLst>
          </p:cNvPr>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white"/>
                </a:solidFill>
                <a:effectLst/>
                <a:uLnTx/>
                <a:uFillTx/>
                <a:latin typeface="Franklin Gothic Book"/>
                <a:ea typeface="+mn-ea"/>
                <a:cs typeface="+mn-cs"/>
              </a:rPr>
              <a:t>Lorem ipsum dolor sit amet, consectetur adipiscing elit, sed do eiusmod tempor incididunt ut labore et dolore.</a:t>
            </a:r>
          </a:p>
        </p:txBody>
      </p:sp>
      <p:sp>
        <p:nvSpPr>
          <p:cNvPr id="4" name="Slide Number Placeholder 3">
            <a:extLst>
              <a:ext uri="{FF2B5EF4-FFF2-40B4-BE49-F238E27FC236}">
                <a16:creationId xmlns:a16="http://schemas.microsoft.com/office/drawing/2014/main" id="{F0B9162F-D10A-44C6-8C5D-0D86283BB4E3}"/>
              </a:ext>
            </a:extLst>
          </p:cNvPr>
          <p:cNvSpPr>
            <a:spLocks noGrp="1"/>
          </p:cNvSpPr>
          <p:nvPr>
            <p:ph type="sldNum" sz="quarter" idx="12"/>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fld id="{F477D24C-55BC-4150-BC77-7526DE4131D6}" type="slidenum">
              <a:rPr kumimoji="0" lang="en-US" sz="1600" b="0" i="0" u="none" strike="noStrike" kern="1200" cap="none" spc="0" normalizeH="0" baseline="0" noProof="0" smtClean="0">
                <a:ln>
                  <a:noFill/>
                </a:ln>
                <a:solidFill>
                  <a:prstClr val="white"/>
                </a:solidFill>
                <a:effectLst/>
                <a:uLnTx/>
                <a:uFillTx/>
                <a:latin typeface="Franklin Gothic Book"/>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a:t>
            </a:fld>
            <a:endParaRPr kumimoji="0" lang="en-US" sz="1600" b="0" i="0" u="none" strike="noStrike" kern="1200" cap="none" spc="0" normalizeH="0" baseline="0" noProof="0">
              <a:ln>
                <a:noFill/>
              </a:ln>
              <a:solidFill>
                <a:prstClr val="white"/>
              </a:solidFill>
              <a:effectLst/>
              <a:uLnTx/>
              <a:uFillTx/>
              <a:latin typeface="Franklin Gothic Book"/>
              <a:ea typeface="+mn-ea"/>
              <a:cs typeface="+mn-cs"/>
            </a:endParaRPr>
          </a:p>
        </p:txBody>
      </p:sp>
    </p:spTree>
    <p:extLst>
      <p:ext uri="{BB962C8B-B14F-4D97-AF65-F5344CB8AC3E}">
        <p14:creationId xmlns:p14="http://schemas.microsoft.com/office/powerpoint/2010/main" val="3913828270"/>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showMasterSp="0" preserve="1" userDrawn="1">
  <p:cSld name="Phone Contrast">
    <p:spTree>
      <p:nvGrpSpPr>
        <p:cNvPr id="1" name=""/>
        <p:cNvGrpSpPr/>
        <p:nvPr/>
      </p:nvGrpSpPr>
      <p:grpSpPr>
        <a:xfrm>
          <a:off x="0" y="0"/>
          <a:ext cx="0" cy="0"/>
          <a:chOff x="0" y="0"/>
          <a:chExt cx="0" cy="0"/>
        </a:xfrm>
      </p:grpSpPr>
      <p:sp>
        <p:nvSpPr>
          <p:cNvPr id="17" name="Picture Placeholder 16">
            <a:extLst>
              <a:ext uri="{FF2B5EF4-FFF2-40B4-BE49-F238E27FC236}">
                <a16:creationId xmlns:a16="http://schemas.microsoft.com/office/drawing/2014/main" id="{4C12B0C2-6102-4D4C-8F14-801B3A57894B}"/>
              </a:ext>
            </a:extLst>
          </p:cNvPr>
          <p:cNvSpPr>
            <a:spLocks noGrp="1"/>
          </p:cNvSpPr>
          <p:nvPr>
            <p:ph type="pic" sz="quarter" idx="14"/>
          </p:nvPr>
        </p:nvSpPr>
        <p:spPr>
          <a:xfrm>
            <a:off x="1817489" y="443883"/>
            <a:ext cx="2445150" cy="5191215"/>
          </a:xfrm>
          <a:custGeom>
            <a:avLst/>
            <a:gdLst>
              <a:gd name="connsiteX0" fmla="*/ 0 w 2445150"/>
              <a:gd name="connsiteY0" fmla="*/ 0 h 5191215"/>
              <a:gd name="connsiteX1" fmla="*/ 2445150 w 2445150"/>
              <a:gd name="connsiteY1" fmla="*/ 0 h 5191215"/>
              <a:gd name="connsiteX2" fmla="*/ 2445150 w 2445150"/>
              <a:gd name="connsiteY2" fmla="*/ 5191215 h 5191215"/>
              <a:gd name="connsiteX3" fmla="*/ 0 w 2445150"/>
              <a:gd name="connsiteY3" fmla="*/ 5191215 h 5191215"/>
            </a:gdLst>
            <a:ahLst/>
            <a:cxnLst>
              <a:cxn ang="0">
                <a:pos x="connsiteX0" y="connsiteY0"/>
              </a:cxn>
              <a:cxn ang="0">
                <a:pos x="connsiteX1" y="connsiteY1"/>
              </a:cxn>
              <a:cxn ang="0">
                <a:pos x="connsiteX2" y="connsiteY2"/>
              </a:cxn>
              <a:cxn ang="0">
                <a:pos x="connsiteX3" y="connsiteY3"/>
              </a:cxn>
            </a:cxnLst>
            <a:rect l="l" t="t" r="r" b="b"/>
            <a:pathLst>
              <a:path w="2445150" h="5191215">
                <a:moveTo>
                  <a:pt x="0" y="0"/>
                </a:moveTo>
                <a:lnTo>
                  <a:pt x="2445150" y="0"/>
                </a:lnTo>
                <a:lnTo>
                  <a:pt x="2445150" y="5191215"/>
                </a:lnTo>
                <a:lnTo>
                  <a:pt x="0" y="5191215"/>
                </a:lnTo>
                <a:close/>
              </a:path>
            </a:pathLst>
          </a:custGeom>
          <a:gradFill>
            <a:gsLst>
              <a:gs pos="0">
                <a:schemeClr val="accent5">
                  <a:lumMod val="20000"/>
                  <a:lumOff val="80000"/>
                </a:schemeClr>
              </a:gs>
              <a:gs pos="72000">
                <a:schemeClr val="accent5">
                  <a:lumMod val="40000"/>
                  <a:lumOff val="60000"/>
                </a:schemeClr>
              </a:gs>
            </a:gsLst>
            <a:lin ang="2700000" scaled="1"/>
          </a:gradFill>
        </p:spPr>
        <p:txBody>
          <a:bodyPr wrap="square" anchor="ctr">
            <a:noAutofit/>
          </a:bodyPr>
          <a:lstStyle>
            <a:lvl1pPr marL="0" indent="0" algn="ctr">
              <a:buNone/>
              <a:defRPr/>
            </a:lvl1pPr>
          </a:lstStyle>
          <a:p>
            <a:endParaRPr lang="en-US"/>
          </a:p>
        </p:txBody>
      </p:sp>
      <p:cxnSp>
        <p:nvCxnSpPr>
          <p:cNvPr id="8" name="Straight Connector 7">
            <a:extLst>
              <a:ext uri="{FF2B5EF4-FFF2-40B4-BE49-F238E27FC236}">
                <a16:creationId xmlns:a16="http://schemas.microsoft.com/office/drawing/2014/main" id="{F5552D79-A0ED-46F2-B952-9312641222F3}"/>
              </a:ext>
            </a:extLst>
          </p:cNvPr>
          <p:cNvCxnSpPr/>
          <p:nvPr userDrawn="1"/>
        </p:nvCxnSpPr>
        <p:spPr>
          <a:xfrm>
            <a:off x="6096000" y="957194"/>
            <a:ext cx="597962" cy="0"/>
          </a:xfrm>
          <a:prstGeom prst="line">
            <a:avLst/>
          </a:prstGeom>
          <a:ln w="76200">
            <a:solidFill>
              <a:srgbClr val="EC5153"/>
            </a:solidFill>
          </a:ln>
        </p:spPr>
        <p:style>
          <a:lnRef idx="1">
            <a:schemeClr val="accent1"/>
          </a:lnRef>
          <a:fillRef idx="0">
            <a:schemeClr val="accent1"/>
          </a:fillRef>
          <a:effectRef idx="0">
            <a:schemeClr val="accent1"/>
          </a:effectRef>
          <a:fontRef idx="minor">
            <a:schemeClr val="tx1"/>
          </a:fontRef>
        </p:style>
      </p:cxnSp>
      <p:grpSp>
        <p:nvGrpSpPr>
          <p:cNvPr id="10" name="Group 9">
            <a:extLst>
              <a:ext uri="{FF2B5EF4-FFF2-40B4-BE49-F238E27FC236}">
                <a16:creationId xmlns:a16="http://schemas.microsoft.com/office/drawing/2014/main" id="{A724727F-8E60-4DE9-9156-70DF0E1249E7}"/>
              </a:ext>
            </a:extLst>
          </p:cNvPr>
          <p:cNvGrpSpPr/>
          <p:nvPr userDrawn="1"/>
        </p:nvGrpSpPr>
        <p:grpSpPr>
          <a:xfrm>
            <a:off x="304801" y="6126480"/>
            <a:ext cx="11582400" cy="426715"/>
            <a:chOff x="304801" y="6126480"/>
            <a:chExt cx="11582400" cy="426715"/>
          </a:xfrm>
        </p:grpSpPr>
        <p:sp>
          <p:nvSpPr>
            <p:cNvPr id="11" name="Rectangle 10">
              <a:extLst>
                <a:ext uri="{FF2B5EF4-FFF2-40B4-BE49-F238E27FC236}">
                  <a16:creationId xmlns:a16="http://schemas.microsoft.com/office/drawing/2014/main" id="{11AFCAE8-E49C-46FA-9098-87740AA47818}"/>
                </a:ext>
              </a:extLst>
            </p:cNvPr>
            <p:cNvSpPr/>
            <p:nvPr userDrawn="1"/>
          </p:nvSpPr>
          <p:spPr>
            <a:xfrm>
              <a:off x="304801" y="6126480"/>
              <a:ext cx="11582400" cy="426715"/>
            </a:xfrm>
            <a:prstGeom prst="rect">
              <a:avLst/>
            </a:prstGeom>
            <a:solidFill>
              <a:srgbClr val="1A49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12" name="Graphic 11">
              <a:extLst>
                <a:ext uri="{FF2B5EF4-FFF2-40B4-BE49-F238E27FC236}">
                  <a16:creationId xmlns:a16="http://schemas.microsoft.com/office/drawing/2014/main" id="{937E0768-65F7-4B01-804B-BCAE95941F6C}"/>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0818536" y="6181797"/>
              <a:ext cx="744012" cy="316080"/>
            </a:xfrm>
            <a:prstGeom prst="rect">
              <a:avLst/>
            </a:prstGeom>
          </p:spPr>
        </p:pic>
        <p:cxnSp>
          <p:nvCxnSpPr>
            <p:cNvPr id="13" name="Straight Connector 12">
              <a:extLst>
                <a:ext uri="{FF2B5EF4-FFF2-40B4-BE49-F238E27FC236}">
                  <a16:creationId xmlns:a16="http://schemas.microsoft.com/office/drawing/2014/main" id="{24C72F61-0E5D-4E32-B81A-FC7789364908}"/>
                </a:ext>
              </a:extLst>
            </p:cNvPr>
            <p:cNvCxnSpPr>
              <a:cxnSpLocks/>
            </p:cNvCxnSpPr>
            <p:nvPr userDrawn="1"/>
          </p:nvCxnSpPr>
          <p:spPr>
            <a:xfrm>
              <a:off x="10490857" y="6240625"/>
              <a:ext cx="0" cy="198425"/>
            </a:xfrm>
            <a:prstGeom prst="line">
              <a:avLst/>
            </a:prstGeom>
            <a:ln w="28575">
              <a:solidFill>
                <a:srgbClr val="EC5153"/>
              </a:solidFill>
            </a:ln>
          </p:spPr>
          <p:style>
            <a:lnRef idx="1">
              <a:schemeClr val="accent1"/>
            </a:lnRef>
            <a:fillRef idx="0">
              <a:schemeClr val="accent1"/>
            </a:fillRef>
            <a:effectRef idx="0">
              <a:schemeClr val="accent1"/>
            </a:effectRef>
            <a:fontRef idx="minor">
              <a:schemeClr val="tx1"/>
            </a:fontRef>
          </p:style>
        </p:cxnSp>
        <p:cxnSp>
          <p:nvCxnSpPr>
            <p:cNvPr id="14" name="Straight Connector 13">
              <a:extLst>
                <a:ext uri="{FF2B5EF4-FFF2-40B4-BE49-F238E27FC236}">
                  <a16:creationId xmlns:a16="http://schemas.microsoft.com/office/drawing/2014/main" id="{55B68235-C101-4417-947B-BE53725C557F}"/>
                </a:ext>
              </a:extLst>
            </p:cNvPr>
            <p:cNvCxnSpPr>
              <a:cxnSpLocks/>
            </p:cNvCxnSpPr>
            <p:nvPr userDrawn="1"/>
          </p:nvCxnSpPr>
          <p:spPr>
            <a:xfrm>
              <a:off x="9523015" y="6240625"/>
              <a:ext cx="0" cy="198425"/>
            </a:xfrm>
            <a:prstGeom prst="line">
              <a:avLst/>
            </a:prstGeom>
            <a:ln w="28575">
              <a:solidFill>
                <a:srgbClr val="EC5153"/>
              </a:solidFill>
            </a:ln>
          </p:spPr>
          <p:style>
            <a:lnRef idx="1">
              <a:schemeClr val="accent1"/>
            </a:lnRef>
            <a:fillRef idx="0">
              <a:schemeClr val="accent1"/>
            </a:fillRef>
            <a:effectRef idx="0">
              <a:schemeClr val="accent1"/>
            </a:effectRef>
            <a:fontRef idx="minor">
              <a:schemeClr val="tx1"/>
            </a:fontRef>
          </p:style>
        </p:cxnSp>
      </p:grpSp>
      <p:sp>
        <p:nvSpPr>
          <p:cNvPr id="2" name="Title 1">
            <a:extLst>
              <a:ext uri="{FF2B5EF4-FFF2-40B4-BE49-F238E27FC236}">
                <a16:creationId xmlns:a16="http://schemas.microsoft.com/office/drawing/2014/main" id="{0BFE519F-1D34-453A-9D12-A881B3106CC6}"/>
              </a:ext>
            </a:extLst>
          </p:cNvPr>
          <p:cNvSpPr>
            <a:spLocks noGrp="1"/>
          </p:cNvSpPr>
          <p:nvPr>
            <p:ph type="title" hasCustomPrompt="1"/>
          </p:nvPr>
        </p:nvSpPr>
        <p:spPr>
          <a:xfrm>
            <a:off x="5909552" y="172857"/>
            <a:ext cx="5977647" cy="701731"/>
          </a:xfrm>
        </p:spPr>
        <p:txBody>
          <a:bodyPr/>
          <a:lstStyle>
            <a:lvl1pPr>
              <a:defRPr/>
            </a:lvl1pPr>
          </a:lstStyle>
          <a:p>
            <a:r>
              <a:rPr lang="en-US"/>
              <a:t>SLIDE’S HEADER HERE</a:t>
            </a:r>
          </a:p>
        </p:txBody>
      </p:sp>
      <p:sp>
        <p:nvSpPr>
          <p:cNvPr id="4" name="Date Placeholder 3">
            <a:extLst>
              <a:ext uri="{FF2B5EF4-FFF2-40B4-BE49-F238E27FC236}">
                <a16:creationId xmlns:a16="http://schemas.microsoft.com/office/drawing/2014/main" id="{3546B341-0739-4A4B-A870-F350F235D3D7}"/>
              </a:ext>
            </a:extLst>
          </p:cNvPr>
          <p:cNvSpPr>
            <a:spLocks noGrp="1"/>
          </p:cNvSpPr>
          <p:nvPr>
            <p:ph type="dt" sz="half"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F7107CA3-86EC-47BA-B415-57A817695E29}" type="datetime1">
              <a:rPr kumimoji="0" lang="en-US" sz="1200" b="0" i="0" u="none" strike="noStrike" kern="1200" cap="none" spc="0" normalizeH="0" baseline="0" noProof="0" smtClean="0">
                <a:ln>
                  <a:noFill/>
                </a:ln>
                <a:solidFill>
                  <a:prstClr val="white"/>
                </a:solidFill>
                <a:effectLst/>
                <a:uLnTx/>
                <a:uFillTx/>
                <a:latin typeface="Franklin Gothic Book"/>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11/1/2021</a:t>
            </a:fld>
            <a:endParaRPr kumimoji="0" lang="en-US" sz="1200" b="0" i="0" u="none" strike="noStrike" kern="1200" cap="none" spc="0" normalizeH="0" baseline="0" noProof="0">
              <a:ln>
                <a:noFill/>
              </a:ln>
              <a:solidFill>
                <a:prstClr val="white"/>
              </a:solidFill>
              <a:effectLst/>
              <a:uLnTx/>
              <a:uFillTx/>
              <a:latin typeface="Franklin Gothic Book"/>
              <a:ea typeface="+mn-ea"/>
              <a:cs typeface="+mn-cs"/>
            </a:endParaRPr>
          </a:p>
        </p:txBody>
      </p:sp>
      <p:sp>
        <p:nvSpPr>
          <p:cNvPr id="5" name="Footer Placeholder 4">
            <a:extLst>
              <a:ext uri="{FF2B5EF4-FFF2-40B4-BE49-F238E27FC236}">
                <a16:creationId xmlns:a16="http://schemas.microsoft.com/office/drawing/2014/main" id="{1451F020-DF80-4E72-992F-41D29778C2EB}"/>
              </a:ext>
            </a:extLst>
          </p:cNvPr>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white"/>
                </a:solidFill>
                <a:effectLst/>
                <a:uLnTx/>
                <a:uFillTx/>
                <a:latin typeface="Franklin Gothic Book"/>
                <a:ea typeface="+mn-ea"/>
                <a:cs typeface="+mn-cs"/>
              </a:rPr>
              <a:t>Lorem ipsum dolor sit amet, consectetur adipiscing elit, sed do eiusmod tempor incididunt ut labore et dolore.</a:t>
            </a:r>
          </a:p>
        </p:txBody>
      </p:sp>
      <p:sp>
        <p:nvSpPr>
          <p:cNvPr id="6" name="Slide Number Placeholder 5">
            <a:extLst>
              <a:ext uri="{FF2B5EF4-FFF2-40B4-BE49-F238E27FC236}">
                <a16:creationId xmlns:a16="http://schemas.microsoft.com/office/drawing/2014/main" id="{EC06A8F3-E230-4772-BC90-5044FB7518C4}"/>
              </a:ext>
            </a:extLst>
          </p:cNvPr>
          <p:cNvSpPr>
            <a:spLocks noGrp="1"/>
          </p:cNvSpPr>
          <p:nvPr>
            <p:ph type="sldNum" sz="quarter" idx="12"/>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fld id="{F477D24C-55BC-4150-BC77-7526DE4131D6}" type="slidenum">
              <a:rPr kumimoji="0" lang="en-US" sz="1600" b="0" i="0" u="none" strike="noStrike" kern="1200" cap="none" spc="0" normalizeH="0" baseline="0" noProof="0" smtClean="0">
                <a:ln>
                  <a:noFill/>
                </a:ln>
                <a:solidFill>
                  <a:prstClr val="white"/>
                </a:solidFill>
                <a:effectLst/>
                <a:uLnTx/>
                <a:uFillTx/>
                <a:latin typeface="Franklin Gothic Book"/>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a:t>
            </a:fld>
            <a:endParaRPr kumimoji="0" lang="en-US" sz="1600" b="0" i="0" u="none" strike="noStrike" kern="1200" cap="none" spc="0" normalizeH="0" baseline="0" noProof="0">
              <a:ln>
                <a:noFill/>
              </a:ln>
              <a:solidFill>
                <a:prstClr val="white"/>
              </a:solidFill>
              <a:effectLst/>
              <a:uLnTx/>
              <a:uFillTx/>
              <a:latin typeface="Franklin Gothic Book"/>
              <a:ea typeface="+mn-ea"/>
              <a:cs typeface="+mn-cs"/>
            </a:endParaRPr>
          </a:p>
        </p:txBody>
      </p:sp>
      <p:sp>
        <p:nvSpPr>
          <p:cNvPr id="9" name="Text Placeholder 8">
            <a:extLst>
              <a:ext uri="{FF2B5EF4-FFF2-40B4-BE49-F238E27FC236}">
                <a16:creationId xmlns:a16="http://schemas.microsoft.com/office/drawing/2014/main" id="{50A8CA55-E1DC-4B08-9E74-256ECBEB3625}"/>
              </a:ext>
            </a:extLst>
          </p:cNvPr>
          <p:cNvSpPr>
            <a:spLocks noGrp="1"/>
          </p:cNvSpPr>
          <p:nvPr>
            <p:ph type="body" sz="quarter" idx="13" hasCustomPrompt="1"/>
          </p:nvPr>
        </p:nvSpPr>
        <p:spPr>
          <a:xfrm>
            <a:off x="5909552" y="1031273"/>
            <a:ext cx="5977647" cy="850392"/>
          </a:xfrm>
        </p:spPr>
        <p:txBody>
          <a:bodyPr>
            <a:noAutofit/>
          </a:bodyPr>
          <a:lstStyle>
            <a:lvl1pPr marL="0" indent="0">
              <a:buNone/>
              <a:defRPr sz="2100">
                <a:solidFill>
                  <a:schemeClr val="accent6"/>
                </a:solidFill>
                <a:latin typeface="+mj-lt"/>
              </a:defRPr>
            </a:lvl1pPr>
            <a:lvl2pPr marL="457200" indent="0">
              <a:buNone/>
              <a:defRPr sz="2100">
                <a:latin typeface="+mj-lt"/>
              </a:defRPr>
            </a:lvl2pPr>
            <a:lvl3pPr marL="914400" indent="0">
              <a:buNone/>
              <a:defRPr sz="2100">
                <a:latin typeface="+mj-lt"/>
              </a:defRPr>
            </a:lvl3pPr>
            <a:lvl4pPr marL="1371600" indent="0">
              <a:buNone/>
              <a:defRPr sz="2100">
                <a:latin typeface="+mj-lt"/>
              </a:defRPr>
            </a:lvl4pPr>
            <a:lvl5pPr marL="1828800" indent="0">
              <a:buNone/>
              <a:defRPr sz="2100">
                <a:latin typeface="+mj-lt"/>
              </a:defRPr>
            </a:lvl5pPr>
          </a:lstStyle>
          <a:p>
            <a:pPr lvl="0"/>
            <a:r>
              <a:rPr lang="en-US"/>
              <a:t>You can put your slide’s sub-title (or strap line) over here. Do your best to not exceed two lines.</a:t>
            </a:r>
          </a:p>
        </p:txBody>
      </p:sp>
    </p:spTree>
    <p:extLst>
      <p:ext uri="{BB962C8B-B14F-4D97-AF65-F5344CB8AC3E}">
        <p14:creationId xmlns:p14="http://schemas.microsoft.com/office/powerpoint/2010/main" val="12533002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secHead" preserve="1">
  <p:cSld name="Transition 3">
    <p:spTree>
      <p:nvGrpSpPr>
        <p:cNvPr id="1" name=""/>
        <p:cNvGrpSpPr/>
        <p:nvPr/>
      </p:nvGrpSpPr>
      <p:grpSpPr>
        <a:xfrm>
          <a:off x="0" y="0"/>
          <a:ext cx="0" cy="0"/>
          <a:chOff x="0" y="0"/>
          <a:chExt cx="0" cy="0"/>
        </a:xfrm>
      </p:grpSpPr>
      <p:sp>
        <p:nvSpPr>
          <p:cNvPr id="12" name="Прямоугольник 28">
            <a:extLst>
              <a:ext uri="{FF2B5EF4-FFF2-40B4-BE49-F238E27FC236}">
                <a16:creationId xmlns:a16="http://schemas.microsoft.com/office/drawing/2014/main" id="{88B42F85-A718-4224-9501-A2799D699649}"/>
              </a:ext>
            </a:extLst>
          </p:cNvPr>
          <p:cNvSpPr/>
          <p:nvPr/>
        </p:nvSpPr>
        <p:spPr>
          <a:xfrm>
            <a:off x="304800" y="304800"/>
            <a:ext cx="11582400" cy="6248400"/>
          </a:xfrm>
          <a:prstGeom prst="rect">
            <a:avLst/>
          </a:prstGeom>
          <a:solidFill>
            <a:srgbClr val="8FBAE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ru-RU" sz="1800" b="0" i="0" u="none" strike="noStrike" kern="1200" cap="none" spc="0" normalizeH="0" baseline="0" noProof="0">
              <a:ln>
                <a:noFill/>
              </a:ln>
              <a:solidFill>
                <a:srgbClr val="3737DD"/>
              </a:solidFill>
              <a:effectLst/>
              <a:uLnTx/>
              <a:uFillTx/>
              <a:latin typeface="Calibri" panose="020F0502020204030204"/>
              <a:ea typeface="+mn-ea"/>
              <a:cs typeface="+mn-cs"/>
            </a:endParaRPr>
          </a:p>
        </p:txBody>
      </p:sp>
      <p:cxnSp>
        <p:nvCxnSpPr>
          <p:cNvPr id="13" name="Straight Connector 12">
            <a:extLst>
              <a:ext uri="{FF2B5EF4-FFF2-40B4-BE49-F238E27FC236}">
                <a16:creationId xmlns:a16="http://schemas.microsoft.com/office/drawing/2014/main" id="{3399050D-984C-4E19-9E1A-4CD292383A0D}"/>
              </a:ext>
            </a:extLst>
          </p:cNvPr>
          <p:cNvCxnSpPr/>
          <p:nvPr/>
        </p:nvCxnSpPr>
        <p:spPr>
          <a:xfrm>
            <a:off x="5797019" y="3429000"/>
            <a:ext cx="597962" cy="0"/>
          </a:xfrm>
          <a:prstGeom prst="line">
            <a:avLst/>
          </a:prstGeom>
          <a:ln w="76200">
            <a:solidFill>
              <a:srgbClr val="FFC707"/>
            </a:solidFill>
          </a:ln>
        </p:spPr>
        <p:style>
          <a:lnRef idx="1">
            <a:schemeClr val="accent1"/>
          </a:lnRef>
          <a:fillRef idx="0">
            <a:schemeClr val="accent1"/>
          </a:fillRef>
          <a:effectRef idx="0">
            <a:schemeClr val="accent1"/>
          </a:effectRef>
          <a:fontRef idx="minor">
            <a:schemeClr val="tx1"/>
          </a:fontRef>
        </p:style>
      </p:cxnSp>
      <p:sp>
        <p:nvSpPr>
          <p:cNvPr id="23" name="Прямоугольник 11">
            <a:extLst>
              <a:ext uri="{FF2B5EF4-FFF2-40B4-BE49-F238E27FC236}">
                <a16:creationId xmlns:a16="http://schemas.microsoft.com/office/drawing/2014/main" id="{1EBAECF7-164D-4419-B7CB-E458C2AC3121}"/>
              </a:ext>
            </a:extLst>
          </p:cNvPr>
          <p:cNvSpPr/>
          <p:nvPr/>
        </p:nvSpPr>
        <p:spPr>
          <a:xfrm>
            <a:off x="5639445" y="5895975"/>
            <a:ext cx="913111" cy="413727"/>
          </a:xfrm>
          <a:prstGeom prst="rect">
            <a:avLst/>
          </a:prstGeom>
          <a:solidFill>
            <a:srgbClr val="FFC70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9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24" name="Graphic 23">
            <a:extLst>
              <a:ext uri="{FF2B5EF4-FFF2-40B4-BE49-F238E27FC236}">
                <a16:creationId xmlns:a16="http://schemas.microsoft.com/office/drawing/2014/main" id="{3FED0EC0-A31A-4FFB-823C-FF0072D8F490}"/>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5723994" y="5944798"/>
            <a:ext cx="744012" cy="316080"/>
          </a:xfrm>
          <a:prstGeom prst="rect">
            <a:avLst/>
          </a:prstGeom>
        </p:spPr>
      </p:pic>
      <p:sp>
        <p:nvSpPr>
          <p:cNvPr id="2" name="Title 1">
            <a:extLst>
              <a:ext uri="{FF2B5EF4-FFF2-40B4-BE49-F238E27FC236}">
                <a16:creationId xmlns:a16="http://schemas.microsoft.com/office/drawing/2014/main" id="{9D8BD7FE-5910-4840-9838-A66DCA5ABA9A}"/>
              </a:ext>
            </a:extLst>
          </p:cNvPr>
          <p:cNvSpPr>
            <a:spLocks noGrp="1"/>
          </p:cNvSpPr>
          <p:nvPr userDrawn="1">
            <p:ph type="title" hasCustomPrompt="1"/>
          </p:nvPr>
        </p:nvSpPr>
        <p:spPr>
          <a:xfrm>
            <a:off x="3561397" y="1822430"/>
            <a:ext cx="5074920" cy="1311128"/>
          </a:xfrm>
        </p:spPr>
        <p:txBody>
          <a:bodyPr anchor="t"/>
          <a:lstStyle>
            <a:lvl1pPr algn="ctr">
              <a:defRPr sz="4400">
                <a:solidFill>
                  <a:schemeClr val="bg1"/>
                </a:solidFill>
              </a:defRPr>
            </a:lvl1pPr>
          </a:lstStyle>
          <a:p>
            <a:r>
              <a:rPr lang="en-US"/>
              <a:t>YOUR TRANSITION’S TITLE GOES HERE</a:t>
            </a:r>
          </a:p>
        </p:txBody>
      </p:sp>
      <p:sp>
        <p:nvSpPr>
          <p:cNvPr id="3" name="Text Placeholder 2">
            <a:extLst>
              <a:ext uri="{FF2B5EF4-FFF2-40B4-BE49-F238E27FC236}">
                <a16:creationId xmlns:a16="http://schemas.microsoft.com/office/drawing/2014/main" id="{FB0323D5-16CF-4643-8ED4-144A2183D006}"/>
              </a:ext>
            </a:extLst>
          </p:cNvPr>
          <p:cNvSpPr>
            <a:spLocks noGrp="1"/>
          </p:cNvSpPr>
          <p:nvPr userDrawn="1">
            <p:ph type="body" idx="1" hasCustomPrompt="1"/>
          </p:nvPr>
        </p:nvSpPr>
        <p:spPr>
          <a:xfrm>
            <a:off x="3556635" y="3589021"/>
            <a:ext cx="5074920" cy="1581912"/>
          </a:xfrm>
        </p:spPr>
        <p:txBody>
          <a:bodyPr>
            <a:noAutofit/>
          </a:bodyPr>
          <a:lstStyle>
            <a:lvl1pPr marL="0" indent="0" algn="ctr">
              <a:buNone/>
              <a:defRPr sz="2700">
                <a:solidFill>
                  <a:schemeClr val="bg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And your transition’s sub-title can go here. This one can go up to three lines!</a:t>
            </a:r>
          </a:p>
        </p:txBody>
      </p:sp>
      <p:sp>
        <p:nvSpPr>
          <p:cNvPr id="14" name="Freeform: Shape 13">
            <a:extLst>
              <a:ext uri="{FF2B5EF4-FFF2-40B4-BE49-F238E27FC236}">
                <a16:creationId xmlns:a16="http://schemas.microsoft.com/office/drawing/2014/main" id="{351EAE2C-00FD-4ECA-B759-9E1521EBD5D8}"/>
              </a:ext>
            </a:extLst>
          </p:cNvPr>
          <p:cNvSpPr/>
          <p:nvPr userDrawn="1"/>
        </p:nvSpPr>
        <p:spPr>
          <a:xfrm>
            <a:off x="9851151" y="773578"/>
            <a:ext cx="2036049" cy="5310352"/>
          </a:xfrm>
          <a:custGeom>
            <a:avLst/>
            <a:gdLst>
              <a:gd name="connsiteX0" fmla="*/ 2032192 w 2036049"/>
              <a:gd name="connsiteY0" fmla="*/ 0 h 5310352"/>
              <a:gd name="connsiteX1" fmla="*/ 2036049 w 2036049"/>
              <a:gd name="connsiteY1" fmla="*/ 329 h 5310352"/>
              <a:gd name="connsiteX2" fmla="*/ 2036049 w 2036049"/>
              <a:gd name="connsiteY2" fmla="*/ 292973 h 5310352"/>
              <a:gd name="connsiteX3" fmla="*/ 2032192 w 2036049"/>
              <a:gd name="connsiteY3" fmla="*/ 292584 h 5310352"/>
              <a:gd name="connsiteX4" fmla="*/ 1821826 w 2036049"/>
              <a:gd name="connsiteY4" fmla="*/ 502948 h 5310352"/>
              <a:gd name="connsiteX5" fmla="*/ 2032192 w 2036049"/>
              <a:gd name="connsiteY5" fmla="*/ 713313 h 5310352"/>
              <a:gd name="connsiteX6" fmla="*/ 2036049 w 2036049"/>
              <a:gd name="connsiteY6" fmla="*/ 712924 h 5310352"/>
              <a:gd name="connsiteX7" fmla="*/ 2036049 w 2036049"/>
              <a:gd name="connsiteY7" fmla="*/ 5301227 h 5310352"/>
              <a:gd name="connsiteX8" fmla="*/ 2030823 w 2036049"/>
              <a:gd name="connsiteY8" fmla="*/ 5310352 h 5310352"/>
              <a:gd name="connsiteX9" fmla="*/ 373375 w 2036049"/>
              <a:gd name="connsiteY9" fmla="*/ 3909180 h 5310352"/>
              <a:gd name="connsiteX10" fmla="*/ 223441 w 2036049"/>
              <a:gd name="connsiteY10" fmla="*/ 4056375 h 5310352"/>
              <a:gd name="connsiteX11" fmla="*/ 40774 w 2036049"/>
              <a:gd name="connsiteY11" fmla="*/ 2889626 h 5310352"/>
              <a:gd name="connsiteX12" fmla="*/ 1019445 w 2036049"/>
              <a:gd name="connsiteY12" fmla="*/ 3606579 h 5310352"/>
              <a:gd name="connsiteX13" fmla="*/ 675157 w 2036049"/>
              <a:gd name="connsiteY13" fmla="*/ 3666546 h 5310352"/>
              <a:gd name="connsiteX14" fmla="*/ 1071257 w 2036049"/>
              <a:gd name="connsiteY14" fmla="*/ 4048191 h 5310352"/>
              <a:gd name="connsiteX15" fmla="*/ 1669566 w 2036049"/>
              <a:gd name="connsiteY15" fmla="*/ 3523594 h 5310352"/>
              <a:gd name="connsiteX16" fmla="*/ 1721159 w 2036049"/>
              <a:gd name="connsiteY16" fmla="*/ 2294770 h 5310352"/>
              <a:gd name="connsiteX17" fmla="*/ 1730492 w 2036049"/>
              <a:gd name="connsiteY17" fmla="*/ 1758294 h 5310352"/>
              <a:gd name="connsiteX18" fmla="*/ 506968 w 2036049"/>
              <a:gd name="connsiteY18" fmla="*/ 1758294 h 5310352"/>
              <a:gd name="connsiteX19" fmla="*/ 506968 w 2036049"/>
              <a:gd name="connsiteY19" fmla="*/ 1292158 h 5310352"/>
              <a:gd name="connsiteX20" fmla="*/ 1738347 w 2036049"/>
              <a:gd name="connsiteY20" fmla="*/ 1292158 h 5310352"/>
              <a:gd name="connsiteX21" fmla="*/ 1744204 w 2036049"/>
              <a:gd name="connsiteY21" fmla="*/ 915330 h 5310352"/>
              <a:gd name="connsiteX22" fmla="*/ 1744724 w 2036049"/>
              <a:gd name="connsiteY22" fmla="*/ 915330 h 5310352"/>
              <a:gd name="connsiteX23" fmla="*/ 1529212 w 2036049"/>
              <a:gd name="connsiteY23" fmla="*/ 502948 h 5310352"/>
              <a:gd name="connsiteX24" fmla="*/ 2032192 w 2036049"/>
              <a:gd name="connsiteY24" fmla="*/ 0 h 5310352"/>
              <a:gd name="connsiteX25" fmla="*/ 1714727 w 2036049"/>
              <a:gd name="connsiteY25" fmla="*/ 2652767 h 5310352"/>
              <a:gd name="connsiteX26" fmla="*/ 1706406 w 2036049"/>
              <a:gd name="connsiteY26" fmla="*/ 3086224 h 5310352"/>
              <a:gd name="connsiteX27" fmla="*/ 1714727 w 2036049"/>
              <a:gd name="connsiteY27" fmla="*/ 2652767 h 531035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2036049" h="5310352">
                <a:moveTo>
                  <a:pt x="2032192" y="0"/>
                </a:moveTo>
                <a:lnTo>
                  <a:pt x="2036049" y="329"/>
                </a:lnTo>
                <a:lnTo>
                  <a:pt x="2036049" y="292973"/>
                </a:lnTo>
                <a:lnTo>
                  <a:pt x="2032192" y="292584"/>
                </a:lnTo>
                <a:cubicBezTo>
                  <a:pt x="1916006" y="292584"/>
                  <a:pt x="1821826" y="386791"/>
                  <a:pt x="1821826" y="502948"/>
                </a:cubicBezTo>
                <a:cubicBezTo>
                  <a:pt x="1821826" y="619133"/>
                  <a:pt x="1916006" y="713313"/>
                  <a:pt x="2032192" y="713313"/>
                </a:cubicBezTo>
                <a:lnTo>
                  <a:pt x="2036049" y="712924"/>
                </a:lnTo>
                <a:lnTo>
                  <a:pt x="2036049" y="5301227"/>
                </a:lnTo>
                <a:lnTo>
                  <a:pt x="2030823" y="5310352"/>
                </a:lnTo>
                <a:cubicBezTo>
                  <a:pt x="1962672" y="5127713"/>
                  <a:pt x="746839" y="4726991"/>
                  <a:pt x="373375" y="3909180"/>
                </a:cubicBezTo>
                <a:cubicBezTo>
                  <a:pt x="357008" y="3928257"/>
                  <a:pt x="288856" y="3993671"/>
                  <a:pt x="223441" y="4056375"/>
                </a:cubicBezTo>
                <a:cubicBezTo>
                  <a:pt x="2620" y="3846476"/>
                  <a:pt x="-46455" y="3173123"/>
                  <a:pt x="40774" y="2889626"/>
                </a:cubicBezTo>
                <a:cubicBezTo>
                  <a:pt x="112812" y="2943517"/>
                  <a:pt x="749576" y="3383022"/>
                  <a:pt x="1019445" y="3606579"/>
                </a:cubicBezTo>
                <a:cubicBezTo>
                  <a:pt x="984001" y="3609316"/>
                  <a:pt x="738656" y="3658363"/>
                  <a:pt x="675157" y="3666546"/>
                </a:cubicBezTo>
                <a:cubicBezTo>
                  <a:pt x="698887" y="3688360"/>
                  <a:pt x="943028" y="3986773"/>
                  <a:pt x="1071257" y="4048191"/>
                </a:cubicBezTo>
                <a:cubicBezTo>
                  <a:pt x="1409058" y="4210057"/>
                  <a:pt x="1585266" y="4121105"/>
                  <a:pt x="1669566" y="3523594"/>
                </a:cubicBezTo>
                <a:cubicBezTo>
                  <a:pt x="812445" y="3324040"/>
                  <a:pt x="725709" y="2551992"/>
                  <a:pt x="1721159" y="2294770"/>
                </a:cubicBezTo>
                <a:cubicBezTo>
                  <a:pt x="1724279" y="2118015"/>
                  <a:pt x="1727481" y="1933214"/>
                  <a:pt x="1730492" y="1758294"/>
                </a:cubicBezTo>
                <a:lnTo>
                  <a:pt x="506968" y="1758294"/>
                </a:lnTo>
                <a:lnTo>
                  <a:pt x="506968" y="1292158"/>
                </a:lnTo>
                <a:lnTo>
                  <a:pt x="1738347" y="1292158"/>
                </a:lnTo>
                <a:cubicBezTo>
                  <a:pt x="1741905" y="1078919"/>
                  <a:pt x="1744204" y="931177"/>
                  <a:pt x="1744204" y="915330"/>
                </a:cubicBezTo>
                <a:lnTo>
                  <a:pt x="1744724" y="915330"/>
                </a:lnTo>
                <a:cubicBezTo>
                  <a:pt x="1614552" y="824434"/>
                  <a:pt x="1529212" y="673763"/>
                  <a:pt x="1529212" y="502948"/>
                </a:cubicBezTo>
                <a:cubicBezTo>
                  <a:pt x="1529212" y="225172"/>
                  <a:pt x="1754413" y="0"/>
                  <a:pt x="2032192" y="0"/>
                </a:cubicBezTo>
                <a:close/>
                <a:moveTo>
                  <a:pt x="1714727" y="2652767"/>
                </a:moveTo>
                <a:cubicBezTo>
                  <a:pt x="1372519" y="2767392"/>
                  <a:pt x="1373586" y="2979016"/>
                  <a:pt x="1706406" y="3086224"/>
                </a:cubicBezTo>
                <a:cubicBezTo>
                  <a:pt x="1708431" y="2990019"/>
                  <a:pt x="1711360" y="2835872"/>
                  <a:pt x="1714727" y="2652767"/>
                </a:cubicBezTo>
                <a:close/>
              </a:path>
            </a:pathLst>
          </a:custGeom>
          <a:solidFill>
            <a:srgbClr val="FFFFFF">
              <a:alpha val="40000"/>
            </a:srgbClr>
          </a:solidFill>
          <a:ln w="2471" cap="flat">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23000"/>
              </a:lnSpc>
              <a:spcBef>
                <a:spcPts val="600"/>
              </a:spcBef>
              <a:spcAft>
                <a:spcPts val="600"/>
              </a:spcAft>
              <a:buClrTx/>
              <a:buSzTx/>
              <a:buFontTx/>
              <a:buNone/>
              <a:tabLst/>
              <a:defRPr/>
            </a:pPr>
            <a:endParaRPr kumimoji="0" lang="en-US" sz="1600" b="0" i="0" u="none" strike="noStrike" kern="1200" cap="none" spc="0" normalizeH="0" baseline="0" noProof="0">
              <a:ln>
                <a:noFill/>
              </a:ln>
              <a:solidFill>
                <a:prstClr val="white"/>
              </a:solidFill>
              <a:effectLst/>
              <a:uLnTx/>
              <a:uFillTx/>
              <a:latin typeface="Franklin Gothic Book"/>
              <a:ea typeface="+mn-ea"/>
              <a:cs typeface="+mn-cs"/>
            </a:endParaRPr>
          </a:p>
        </p:txBody>
      </p:sp>
      <p:sp>
        <p:nvSpPr>
          <p:cNvPr id="15" name="Freeform: Shape 14">
            <a:extLst>
              <a:ext uri="{FF2B5EF4-FFF2-40B4-BE49-F238E27FC236}">
                <a16:creationId xmlns:a16="http://schemas.microsoft.com/office/drawing/2014/main" id="{B66B2957-0EBB-4DDE-BE9C-E4A4317CC92A}"/>
              </a:ext>
            </a:extLst>
          </p:cNvPr>
          <p:cNvSpPr/>
          <p:nvPr userDrawn="1"/>
        </p:nvSpPr>
        <p:spPr>
          <a:xfrm>
            <a:off x="304800" y="773907"/>
            <a:ext cx="2025597" cy="5300898"/>
          </a:xfrm>
          <a:custGeom>
            <a:avLst/>
            <a:gdLst>
              <a:gd name="connsiteX0" fmla="*/ 0 w 2025597"/>
              <a:gd name="connsiteY0" fmla="*/ 0 h 5300898"/>
              <a:gd name="connsiteX1" fmla="*/ 82086 w 2025597"/>
              <a:gd name="connsiteY1" fmla="*/ 6998 h 5300898"/>
              <a:gd name="connsiteX2" fmla="*/ 482728 w 2025597"/>
              <a:gd name="connsiteY2" fmla="*/ 377402 h 5300898"/>
              <a:gd name="connsiteX3" fmla="*/ 1197880 w 2025597"/>
              <a:gd name="connsiteY3" fmla="*/ 1291829 h 5300898"/>
              <a:gd name="connsiteX4" fmla="*/ 1521394 w 2025597"/>
              <a:gd name="connsiteY4" fmla="*/ 1291829 h 5300898"/>
              <a:gd name="connsiteX5" fmla="*/ 1521394 w 2025597"/>
              <a:gd name="connsiteY5" fmla="*/ 1757965 h 5300898"/>
              <a:gd name="connsiteX6" fmla="*/ 1184222 w 2025597"/>
              <a:gd name="connsiteY6" fmla="*/ 1757965 h 5300898"/>
              <a:gd name="connsiteX7" fmla="*/ 308736 w 2025597"/>
              <a:gd name="connsiteY7" fmla="*/ 2534502 h 5300898"/>
              <a:gd name="connsiteX8" fmla="*/ 321929 w 2025597"/>
              <a:gd name="connsiteY8" fmla="*/ 3191898 h 5300898"/>
              <a:gd name="connsiteX9" fmla="*/ 324502 w 2025597"/>
              <a:gd name="connsiteY9" fmla="*/ 3224687 h 5300898"/>
              <a:gd name="connsiteX10" fmla="*/ 1084212 w 2025597"/>
              <a:gd name="connsiteY10" fmla="*/ 3949687 h 5300898"/>
              <a:gd name="connsiteX11" fmla="*/ 1350441 w 2025597"/>
              <a:gd name="connsiteY11" fmla="*/ 3666217 h 5300898"/>
              <a:gd name="connsiteX12" fmla="*/ 1006180 w 2025597"/>
              <a:gd name="connsiteY12" fmla="*/ 3606250 h 5300898"/>
              <a:gd name="connsiteX13" fmla="*/ 1984824 w 2025597"/>
              <a:gd name="connsiteY13" fmla="*/ 2889297 h 5300898"/>
              <a:gd name="connsiteX14" fmla="*/ 1802184 w 2025597"/>
              <a:gd name="connsiteY14" fmla="*/ 4056046 h 5300898"/>
              <a:gd name="connsiteX15" fmla="*/ 1652223 w 2025597"/>
              <a:gd name="connsiteY15" fmla="*/ 3908851 h 5300898"/>
              <a:gd name="connsiteX16" fmla="*/ 1191831 w 2025597"/>
              <a:gd name="connsiteY16" fmla="*/ 4495223 h 5300898"/>
              <a:gd name="connsiteX17" fmla="*/ 809882 w 2025597"/>
              <a:gd name="connsiteY17" fmla="*/ 5131489 h 5300898"/>
              <a:gd name="connsiteX18" fmla="*/ 893771 w 2025597"/>
              <a:gd name="connsiteY18" fmla="*/ 4726033 h 5300898"/>
              <a:gd name="connsiteX19" fmla="*/ 6748 w 2025597"/>
              <a:gd name="connsiteY19" fmla="*/ 5289114 h 5300898"/>
              <a:gd name="connsiteX20" fmla="*/ 0 w 2025597"/>
              <a:gd name="connsiteY20" fmla="*/ 5300898 h 5300898"/>
              <a:gd name="connsiteX21" fmla="*/ 0 w 2025597"/>
              <a:gd name="connsiteY21" fmla="*/ 712595 h 5300898"/>
              <a:gd name="connsiteX22" fmla="*/ 38541 w 2025597"/>
              <a:gd name="connsiteY22" fmla="*/ 708710 h 5300898"/>
              <a:gd name="connsiteX23" fmla="*/ 206537 w 2025597"/>
              <a:gd name="connsiteY23" fmla="*/ 502619 h 5300898"/>
              <a:gd name="connsiteX24" fmla="*/ 38541 w 2025597"/>
              <a:gd name="connsiteY24" fmla="*/ 296530 h 5300898"/>
              <a:gd name="connsiteX25" fmla="*/ 0 w 2025597"/>
              <a:gd name="connsiteY25" fmla="*/ 292644 h 5300898"/>
              <a:gd name="connsiteX26" fmla="*/ 0 w 2025597"/>
              <a:gd name="connsiteY26" fmla="*/ 0 h 5300898"/>
              <a:gd name="connsiteX27" fmla="*/ 419394 w 2025597"/>
              <a:gd name="connsiteY27" fmla="*/ 773635 h 5300898"/>
              <a:gd name="connsiteX28" fmla="*/ 281421 w 2025597"/>
              <a:gd name="connsiteY28" fmla="*/ 916643 h 5300898"/>
              <a:gd name="connsiteX29" fmla="*/ 287251 w 2025597"/>
              <a:gd name="connsiteY29" fmla="*/ 1291829 h 5300898"/>
              <a:gd name="connsiteX30" fmla="*/ 809554 w 2025597"/>
              <a:gd name="connsiteY30" fmla="*/ 1291829 h 5300898"/>
              <a:gd name="connsiteX31" fmla="*/ 419394 w 2025597"/>
              <a:gd name="connsiteY31" fmla="*/ 773635 h 5300898"/>
              <a:gd name="connsiteX32" fmla="*/ 295106 w 2025597"/>
              <a:gd name="connsiteY32" fmla="*/ 1757965 h 5300898"/>
              <a:gd name="connsiteX33" fmla="*/ 302250 w 2025597"/>
              <a:gd name="connsiteY33" fmla="*/ 2169060 h 5300898"/>
              <a:gd name="connsiteX34" fmla="*/ 777120 w 2025597"/>
              <a:gd name="connsiteY34" fmla="*/ 1757965 h 5300898"/>
              <a:gd name="connsiteX35" fmla="*/ 295106 w 2025597"/>
              <a:gd name="connsiteY35" fmla="*/ 1757965 h 5300898"/>
              <a:gd name="connsiteX36" fmla="*/ 384086 w 2025597"/>
              <a:gd name="connsiteY36" fmla="*/ 3687456 h 5300898"/>
              <a:gd name="connsiteX37" fmla="*/ 749340 w 2025597"/>
              <a:gd name="connsiteY37" fmla="*/ 4116041 h 5300898"/>
              <a:gd name="connsiteX38" fmla="*/ 384086 w 2025597"/>
              <a:gd name="connsiteY38" fmla="*/ 3687456 h 53008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Lst>
            <a:rect l="l" t="t" r="r" b="b"/>
            <a:pathLst>
              <a:path w="2025597" h="5300898">
                <a:moveTo>
                  <a:pt x="0" y="0"/>
                </a:moveTo>
                <a:lnTo>
                  <a:pt x="82086" y="6998"/>
                </a:lnTo>
                <a:cubicBezTo>
                  <a:pt x="277519" y="40718"/>
                  <a:pt x="433968" y="187466"/>
                  <a:pt x="482728" y="377402"/>
                </a:cubicBezTo>
                <a:cubicBezTo>
                  <a:pt x="724351" y="483105"/>
                  <a:pt x="1113334" y="798104"/>
                  <a:pt x="1197880" y="1291829"/>
                </a:cubicBezTo>
                <a:lnTo>
                  <a:pt x="1521394" y="1291829"/>
                </a:lnTo>
                <a:lnTo>
                  <a:pt x="1521394" y="1757965"/>
                </a:lnTo>
                <a:lnTo>
                  <a:pt x="1184222" y="1757965"/>
                </a:lnTo>
                <a:cubicBezTo>
                  <a:pt x="1097432" y="2124228"/>
                  <a:pt x="820310" y="2408847"/>
                  <a:pt x="308736" y="2534502"/>
                </a:cubicBezTo>
                <a:cubicBezTo>
                  <a:pt x="315223" y="2893567"/>
                  <a:pt x="320642" y="3174628"/>
                  <a:pt x="321929" y="3191898"/>
                </a:cubicBezTo>
                <a:cubicBezTo>
                  <a:pt x="322750" y="3203120"/>
                  <a:pt x="323653" y="3213684"/>
                  <a:pt x="324502" y="3224687"/>
                </a:cubicBezTo>
                <a:cubicBezTo>
                  <a:pt x="657787" y="3357923"/>
                  <a:pt x="937427" y="3635070"/>
                  <a:pt x="1084212" y="3949687"/>
                </a:cubicBezTo>
                <a:cubicBezTo>
                  <a:pt x="1203655" y="3839003"/>
                  <a:pt x="1333471" y="3681818"/>
                  <a:pt x="1350441" y="3666217"/>
                </a:cubicBezTo>
                <a:cubicBezTo>
                  <a:pt x="1286942" y="3658034"/>
                  <a:pt x="1041597" y="3608987"/>
                  <a:pt x="1006180" y="3606250"/>
                </a:cubicBezTo>
                <a:cubicBezTo>
                  <a:pt x="1276049" y="3382693"/>
                  <a:pt x="1912813" y="2943188"/>
                  <a:pt x="1984824" y="2889297"/>
                </a:cubicBezTo>
                <a:cubicBezTo>
                  <a:pt x="2072052" y="3172794"/>
                  <a:pt x="2022978" y="3846147"/>
                  <a:pt x="1802184" y="4056046"/>
                </a:cubicBezTo>
                <a:cubicBezTo>
                  <a:pt x="1736742" y="3993342"/>
                  <a:pt x="1668618" y="3927928"/>
                  <a:pt x="1652223" y="3908851"/>
                </a:cubicBezTo>
                <a:cubicBezTo>
                  <a:pt x="1549065" y="4134734"/>
                  <a:pt x="1381588" y="4328787"/>
                  <a:pt x="1191831" y="4495223"/>
                </a:cubicBezTo>
                <a:cubicBezTo>
                  <a:pt x="1171714" y="4733641"/>
                  <a:pt x="1055063" y="4959963"/>
                  <a:pt x="809882" y="5131489"/>
                </a:cubicBezTo>
                <a:cubicBezTo>
                  <a:pt x="867715" y="5032055"/>
                  <a:pt x="896043" y="4887542"/>
                  <a:pt x="893771" y="4726033"/>
                </a:cubicBezTo>
                <a:cubicBezTo>
                  <a:pt x="493612" y="5003306"/>
                  <a:pt x="88642" y="5180100"/>
                  <a:pt x="6748" y="5289114"/>
                </a:cubicBezTo>
                <a:lnTo>
                  <a:pt x="0" y="5300898"/>
                </a:lnTo>
                <a:lnTo>
                  <a:pt x="0" y="712595"/>
                </a:lnTo>
                <a:lnTo>
                  <a:pt x="38541" y="708710"/>
                </a:lnTo>
                <a:cubicBezTo>
                  <a:pt x="134409" y="689095"/>
                  <a:pt x="206537" y="604281"/>
                  <a:pt x="206537" y="502619"/>
                </a:cubicBezTo>
                <a:cubicBezTo>
                  <a:pt x="206537" y="400982"/>
                  <a:pt x="134409" y="316150"/>
                  <a:pt x="38541" y="296530"/>
                </a:cubicBezTo>
                <a:lnTo>
                  <a:pt x="0" y="292644"/>
                </a:lnTo>
                <a:lnTo>
                  <a:pt x="0" y="0"/>
                </a:lnTo>
                <a:close/>
                <a:moveTo>
                  <a:pt x="419394" y="773635"/>
                </a:moveTo>
                <a:cubicBezTo>
                  <a:pt x="383265" y="829963"/>
                  <a:pt x="336435" y="878681"/>
                  <a:pt x="281421" y="916643"/>
                </a:cubicBezTo>
                <a:cubicBezTo>
                  <a:pt x="281531" y="937991"/>
                  <a:pt x="283802" y="1083407"/>
                  <a:pt x="287251" y="1291829"/>
                </a:cubicBezTo>
                <a:lnTo>
                  <a:pt x="809554" y="1291829"/>
                </a:lnTo>
                <a:cubicBezTo>
                  <a:pt x="773343" y="1102648"/>
                  <a:pt x="664876" y="921542"/>
                  <a:pt x="419394" y="773635"/>
                </a:cubicBezTo>
                <a:close/>
                <a:moveTo>
                  <a:pt x="295106" y="1757965"/>
                </a:moveTo>
                <a:cubicBezTo>
                  <a:pt x="297405" y="1891885"/>
                  <a:pt x="299841" y="2031581"/>
                  <a:pt x="302250" y="2169060"/>
                </a:cubicBezTo>
                <a:cubicBezTo>
                  <a:pt x="595246" y="2071076"/>
                  <a:pt x="721586" y="1905680"/>
                  <a:pt x="777120" y="1757965"/>
                </a:cubicBezTo>
                <a:lnTo>
                  <a:pt x="295106" y="1757965"/>
                </a:lnTo>
                <a:close/>
                <a:moveTo>
                  <a:pt x="384086" y="3687456"/>
                </a:moveTo>
                <a:cubicBezTo>
                  <a:pt x="453770" y="4023449"/>
                  <a:pt x="568451" y="4139962"/>
                  <a:pt x="749340" y="4116041"/>
                </a:cubicBezTo>
                <a:cubicBezTo>
                  <a:pt x="665286" y="3942023"/>
                  <a:pt x="544037" y="3787520"/>
                  <a:pt x="384086" y="3687456"/>
                </a:cubicBezTo>
                <a:close/>
              </a:path>
            </a:pathLst>
          </a:custGeom>
          <a:solidFill>
            <a:srgbClr val="FFFFFF">
              <a:alpha val="40000"/>
            </a:srgbClr>
          </a:solidFill>
          <a:ln w="2471" cap="flat">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23000"/>
              </a:lnSpc>
              <a:spcBef>
                <a:spcPts val="600"/>
              </a:spcBef>
              <a:spcAft>
                <a:spcPts val="600"/>
              </a:spcAft>
              <a:buClrTx/>
              <a:buSzTx/>
              <a:buFontTx/>
              <a:buNone/>
              <a:tabLst/>
              <a:defRPr/>
            </a:pPr>
            <a:endParaRPr kumimoji="0" lang="en-US" sz="1600" b="0" i="0" u="none" strike="noStrike" kern="1200" cap="none" spc="0" normalizeH="0" baseline="0" noProof="0">
              <a:ln>
                <a:noFill/>
              </a:ln>
              <a:solidFill>
                <a:prstClr val="white"/>
              </a:solidFill>
              <a:effectLst/>
              <a:uLnTx/>
              <a:uFillTx/>
              <a:latin typeface="Franklin Gothic Book"/>
              <a:ea typeface="+mn-ea"/>
              <a:cs typeface="+mn-cs"/>
            </a:endParaRPr>
          </a:p>
        </p:txBody>
      </p:sp>
    </p:spTree>
    <p:extLst>
      <p:ext uri="{BB962C8B-B14F-4D97-AF65-F5344CB8AC3E}">
        <p14:creationId xmlns:p14="http://schemas.microsoft.com/office/powerpoint/2010/main" val="1917355613"/>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preserve="1" userDrawn="1">
  <p:cSld name="Phone Mockup">
    <p:spTree>
      <p:nvGrpSpPr>
        <p:cNvPr id="1" name=""/>
        <p:cNvGrpSpPr/>
        <p:nvPr/>
      </p:nvGrpSpPr>
      <p:grpSpPr>
        <a:xfrm>
          <a:off x="0" y="0"/>
          <a:ext cx="0" cy="0"/>
          <a:chOff x="0" y="0"/>
          <a:chExt cx="0" cy="0"/>
        </a:xfrm>
      </p:grpSpPr>
      <p:sp>
        <p:nvSpPr>
          <p:cNvPr id="10" name="Picture Placeholder 9">
            <a:extLst>
              <a:ext uri="{FF2B5EF4-FFF2-40B4-BE49-F238E27FC236}">
                <a16:creationId xmlns:a16="http://schemas.microsoft.com/office/drawing/2014/main" id="{5BB31B51-AFCD-49A3-8B3E-0CA88E8A75A1}"/>
              </a:ext>
            </a:extLst>
          </p:cNvPr>
          <p:cNvSpPr>
            <a:spLocks noGrp="1"/>
          </p:cNvSpPr>
          <p:nvPr>
            <p:ph type="pic" sz="quarter" idx="14"/>
          </p:nvPr>
        </p:nvSpPr>
        <p:spPr>
          <a:xfrm>
            <a:off x="4959658" y="2175029"/>
            <a:ext cx="2272684" cy="3947467"/>
          </a:xfrm>
          <a:custGeom>
            <a:avLst/>
            <a:gdLst>
              <a:gd name="connsiteX0" fmla="*/ 0 w 2272684"/>
              <a:gd name="connsiteY0" fmla="*/ 0 h 3947467"/>
              <a:gd name="connsiteX1" fmla="*/ 2272684 w 2272684"/>
              <a:gd name="connsiteY1" fmla="*/ 0 h 3947467"/>
              <a:gd name="connsiteX2" fmla="*/ 2272684 w 2272684"/>
              <a:gd name="connsiteY2" fmla="*/ 3947467 h 3947467"/>
              <a:gd name="connsiteX3" fmla="*/ 0 w 2272684"/>
              <a:gd name="connsiteY3" fmla="*/ 3947467 h 3947467"/>
            </a:gdLst>
            <a:ahLst/>
            <a:cxnLst>
              <a:cxn ang="0">
                <a:pos x="connsiteX0" y="connsiteY0"/>
              </a:cxn>
              <a:cxn ang="0">
                <a:pos x="connsiteX1" y="connsiteY1"/>
              </a:cxn>
              <a:cxn ang="0">
                <a:pos x="connsiteX2" y="connsiteY2"/>
              </a:cxn>
              <a:cxn ang="0">
                <a:pos x="connsiteX3" y="connsiteY3"/>
              </a:cxn>
            </a:cxnLst>
            <a:rect l="l" t="t" r="r" b="b"/>
            <a:pathLst>
              <a:path w="2272684" h="3947467">
                <a:moveTo>
                  <a:pt x="0" y="0"/>
                </a:moveTo>
                <a:lnTo>
                  <a:pt x="2272684" y="0"/>
                </a:lnTo>
                <a:lnTo>
                  <a:pt x="2272684" y="3947467"/>
                </a:lnTo>
                <a:lnTo>
                  <a:pt x="0" y="3947467"/>
                </a:lnTo>
                <a:close/>
              </a:path>
            </a:pathLst>
          </a:custGeom>
          <a:gradFill>
            <a:gsLst>
              <a:gs pos="0">
                <a:schemeClr val="accent5">
                  <a:lumMod val="20000"/>
                  <a:lumOff val="80000"/>
                </a:schemeClr>
              </a:gs>
              <a:gs pos="72000">
                <a:schemeClr val="accent5">
                  <a:lumMod val="40000"/>
                  <a:lumOff val="60000"/>
                </a:schemeClr>
              </a:gs>
            </a:gsLst>
            <a:lin ang="2700000" scaled="1"/>
          </a:gradFill>
        </p:spPr>
        <p:txBody>
          <a:bodyPr wrap="square" anchor="ctr">
            <a:noAutofit/>
          </a:bodyPr>
          <a:lstStyle>
            <a:lvl1pPr marL="0" indent="0" algn="ctr">
              <a:buNone/>
              <a:defRPr/>
            </a:lvl1pPr>
          </a:lstStyle>
          <a:p>
            <a:endParaRPr lang="en-US"/>
          </a:p>
        </p:txBody>
      </p:sp>
      <p:sp>
        <p:nvSpPr>
          <p:cNvPr id="2" name="Title 1">
            <a:extLst>
              <a:ext uri="{FF2B5EF4-FFF2-40B4-BE49-F238E27FC236}">
                <a16:creationId xmlns:a16="http://schemas.microsoft.com/office/drawing/2014/main" id="{0BFE519F-1D34-453A-9D12-A881B3106CC6}"/>
              </a:ext>
            </a:extLst>
          </p:cNvPr>
          <p:cNvSpPr>
            <a:spLocks noGrp="1"/>
          </p:cNvSpPr>
          <p:nvPr>
            <p:ph type="title" hasCustomPrompt="1"/>
          </p:nvPr>
        </p:nvSpPr>
        <p:spPr>
          <a:xfrm>
            <a:off x="304800" y="172857"/>
            <a:ext cx="11582400" cy="701731"/>
          </a:xfrm>
        </p:spPr>
        <p:txBody>
          <a:bodyPr/>
          <a:lstStyle/>
          <a:p>
            <a:r>
              <a:rPr lang="en-US"/>
              <a:t>YOUR SLIDE’S TITLE GOES HERE</a:t>
            </a:r>
          </a:p>
        </p:txBody>
      </p:sp>
      <p:sp>
        <p:nvSpPr>
          <p:cNvPr id="4" name="Date Placeholder 3">
            <a:extLst>
              <a:ext uri="{FF2B5EF4-FFF2-40B4-BE49-F238E27FC236}">
                <a16:creationId xmlns:a16="http://schemas.microsoft.com/office/drawing/2014/main" id="{3546B341-0739-4A4B-A870-F350F235D3D7}"/>
              </a:ext>
            </a:extLst>
          </p:cNvPr>
          <p:cNvSpPr>
            <a:spLocks noGrp="1"/>
          </p:cNvSpPr>
          <p:nvPr>
            <p:ph type="dt" sz="half"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F7107CA3-86EC-47BA-B415-57A817695E29}" type="datetime1">
              <a:rPr kumimoji="0" lang="en-US" sz="1200" b="0" i="0" u="none" strike="noStrike" kern="1200" cap="none" spc="0" normalizeH="0" baseline="0" noProof="0" smtClean="0">
                <a:ln>
                  <a:noFill/>
                </a:ln>
                <a:solidFill>
                  <a:prstClr val="white"/>
                </a:solidFill>
                <a:effectLst/>
                <a:uLnTx/>
                <a:uFillTx/>
                <a:latin typeface="Franklin Gothic Book"/>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11/1/2021</a:t>
            </a:fld>
            <a:endParaRPr kumimoji="0" lang="en-US" sz="1200" b="0" i="0" u="none" strike="noStrike" kern="1200" cap="none" spc="0" normalizeH="0" baseline="0" noProof="0">
              <a:ln>
                <a:noFill/>
              </a:ln>
              <a:solidFill>
                <a:prstClr val="white"/>
              </a:solidFill>
              <a:effectLst/>
              <a:uLnTx/>
              <a:uFillTx/>
              <a:latin typeface="Franklin Gothic Book"/>
              <a:ea typeface="+mn-ea"/>
              <a:cs typeface="+mn-cs"/>
            </a:endParaRPr>
          </a:p>
        </p:txBody>
      </p:sp>
      <p:sp>
        <p:nvSpPr>
          <p:cNvPr id="5" name="Footer Placeholder 4">
            <a:extLst>
              <a:ext uri="{FF2B5EF4-FFF2-40B4-BE49-F238E27FC236}">
                <a16:creationId xmlns:a16="http://schemas.microsoft.com/office/drawing/2014/main" id="{1451F020-DF80-4E72-992F-41D29778C2EB}"/>
              </a:ext>
            </a:extLst>
          </p:cNvPr>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white"/>
                </a:solidFill>
                <a:effectLst/>
                <a:uLnTx/>
                <a:uFillTx/>
                <a:latin typeface="Franklin Gothic Book"/>
                <a:ea typeface="+mn-ea"/>
                <a:cs typeface="+mn-cs"/>
              </a:rPr>
              <a:t>Lorem ipsum dolor sit amet, consectetur adipiscing elit, sed do eiusmod tempor incididunt ut labore et dolore.</a:t>
            </a:r>
          </a:p>
        </p:txBody>
      </p:sp>
      <p:sp>
        <p:nvSpPr>
          <p:cNvPr id="6" name="Slide Number Placeholder 5">
            <a:extLst>
              <a:ext uri="{FF2B5EF4-FFF2-40B4-BE49-F238E27FC236}">
                <a16:creationId xmlns:a16="http://schemas.microsoft.com/office/drawing/2014/main" id="{EC06A8F3-E230-4772-BC90-5044FB7518C4}"/>
              </a:ext>
            </a:extLst>
          </p:cNvPr>
          <p:cNvSpPr>
            <a:spLocks noGrp="1"/>
          </p:cNvSpPr>
          <p:nvPr>
            <p:ph type="sldNum" sz="quarter" idx="12"/>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fld id="{F477D24C-55BC-4150-BC77-7526DE4131D6}" type="slidenum">
              <a:rPr kumimoji="0" lang="en-US" sz="1600" b="0" i="0" u="none" strike="noStrike" kern="1200" cap="none" spc="0" normalizeH="0" baseline="0" noProof="0" smtClean="0">
                <a:ln>
                  <a:noFill/>
                </a:ln>
                <a:solidFill>
                  <a:prstClr val="white"/>
                </a:solidFill>
                <a:effectLst/>
                <a:uLnTx/>
                <a:uFillTx/>
                <a:latin typeface="Franklin Gothic Book"/>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a:t>
            </a:fld>
            <a:endParaRPr kumimoji="0" lang="en-US" sz="1600" b="0" i="0" u="none" strike="noStrike" kern="1200" cap="none" spc="0" normalizeH="0" baseline="0" noProof="0">
              <a:ln>
                <a:noFill/>
              </a:ln>
              <a:solidFill>
                <a:prstClr val="white"/>
              </a:solidFill>
              <a:effectLst/>
              <a:uLnTx/>
              <a:uFillTx/>
              <a:latin typeface="Franklin Gothic Book"/>
              <a:ea typeface="+mn-ea"/>
              <a:cs typeface="+mn-cs"/>
            </a:endParaRPr>
          </a:p>
        </p:txBody>
      </p:sp>
      <p:sp>
        <p:nvSpPr>
          <p:cNvPr id="9" name="Text Placeholder 8">
            <a:extLst>
              <a:ext uri="{FF2B5EF4-FFF2-40B4-BE49-F238E27FC236}">
                <a16:creationId xmlns:a16="http://schemas.microsoft.com/office/drawing/2014/main" id="{50A8CA55-E1DC-4B08-9E74-256ECBEB3625}"/>
              </a:ext>
            </a:extLst>
          </p:cNvPr>
          <p:cNvSpPr>
            <a:spLocks noGrp="1"/>
          </p:cNvSpPr>
          <p:nvPr>
            <p:ph type="body" sz="quarter" idx="13" hasCustomPrompt="1"/>
          </p:nvPr>
        </p:nvSpPr>
        <p:spPr>
          <a:xfrm>
            <a:off x="304800" y="1031273"/>
            <a:ext cx="11582400" cy="850392"/>
          </a:xfrm>
        </p:spPr>
        <p:txBody>
          <a:bodyPr>
            <a:noAutofit/>
          </a:bodyPr>
          <a:lstStyle>
            <a:lvl1pPr marL="0" indent="0">
              <a:buNone/>
              <a:defRPr sz="2100">
                <a:solidFill>
                  <a:schemeClr val="accent6"/>
                </a:solidFill>
                <a:latin typeface="+mj-lt"/>
              </a:defRPr>
            </a:lvl1pPr>
            <a:lvl2pPr marL="457200" indent="0">
              <a:buNone/>
              <a:defRPr sz="2100">
                <a:latin typeface="+mj-lt"/>
              </a:defRPr>
            </a:lvl2pPr>
            <a:lvl3pPr marL="914400" indent="0">
              <a:buNone/>
              <a:defRPr sz="2100">
                <a:latin typeface="+mj-lt"/>
              </a:defRPr>
            </a:lvl3pPr>
            <a:lvl4pPr marL="1371600" indent="0">
              <a:buNone/>
              <a:defRPr sz="2100">
                <a:latin typeface="+mj-lt"/>
              </a:defRPr>
            </a:lvl4pPr>
            <a:lvl5pPr marL="1828800" indent="0">
              <a:buNone/>
              <a:defRPr sz="2100">
                <a:latin typeface="+mj-lt"/>
              </a:defRPr>
            </a:lvl5pPr>
          </a:lstStyle>
          <a:p>
            <a:pPr lvl="0"/>
            <a:r>
              <a:rPr lang="en-US"/>
              <a:t>You can put your slide’s sub-title (or strap line) over here. Make sure it’s concise and to the point. Also, do your best to not exceed two lines.</a:t>
            </a:r>
          </a:p>
        </p:txBody>
      </p:sp>
    </p:spTree>
    <p:extLst>
      <p:ext uri="{BB962C8B-B14F-4D97-AF65-F5344CB8AC3E}">
        <p14:creationId xmlns:p14="http://schemas.microsoft.com/office/powerpoint/2010/main" val="4014538168"/>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grpSp>
        <p:nvGrpSpPr>
          <p:cNvPr id="5" name="Group 4">
            <a:extLst>
              <a:ext uri="{FF2B5EF4-FFF2-40B4-BE49-F238E27FC236}">
                <a16:creationId xmlns:a16="http://schemas.microsoft.com/office/drawing/2014/main" id="{AD804BB7-23CE-4D0D-BED9-76340ED3117D}"/>
              </a:ext>
            </a:extLst>
          </p:cNvPr>
          <p:cNvGrpSpPr/>
          <p:nvPr userDrawn="1"/>
        </p:nvGrpSpPr>
        <p:grpSpPr>
          <a:xfrm>
            <a:off x="304801" y="6126480"/>
            <a:ext cx="11582400" cy="426715"/>
            <a:chOff x="304801" y="6126480"/>
            <a:chExt cx="11582400" cy="426715"/>
          </a:xfrm>
        </p:grpSpPr>
        <p:sp>
          <p:nvSpPr>
            <p:cNvPr id="6" name="Rectangle 5">
              <a:extLst>
                <a:ext uri="{FF2B5EF4-FFF2-40B4-BE49-F238E27FC236}">
                  <a16:creationId xmlns:a16="http://schemas.microsoft.com/office/drawing/2014/main" id="{CEFFC64D-F2EF-43F6-B0C4-9614C5AC3E79}"/>
                </a:ext>
              </a:extLst>
            </p:cNvPr>
            <p:cNvSpPr/>
            <p:nvPr userDrawn="1"/>
          </p:nvSpPr>
          <p:spPr>
            <a:xfrm>
              <a:off x="304801" y="6126480"/>
              <a:ext cx="11582400" cy="426715"/>
            </a:xfrm>
            <a:prstGeom prst="rect">
              <a:avLst/>
            </a:prstGeom>
            <a:solidFill>
              <a:srgbClr val="1A49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7" name="Graphic 6">
              <a:extLst>
                <a:ext uri="{FF2B5EF4-FFF2-40B4-BE49-F238E27FC236}">
                  <a16:creationId xmlns:a16="http://schemas.microsoft.com/office/drawing/2014/main" id="{14E35AC8-6A53-4C18-91F6-B3FD147E3FD6}"/>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0818536" y="6181797"/>
              <a:ext cx="744012" cy="316080"/>
            </a:xfrm>
            <a:prstGeom prst="rect">
              <a:avLst/>
            </a:prstGeom>
          </p:spPr>
        </p:pic>
        <p:cxnSp>
          <p:nvCxnSpPr>
            <p:cNvPr id="8" name="Straight Connector 7">
              <a:extLst>
                <a:ext uri="{FF2B5EF4-FFF2-40B4-BE49-F238E27FC236}">
                  <a16:creationId xmlns:a16="http://schemas.microsoft.com/office/drawing/2014/main" id="{01DE9EEA-05BA-4CFC-9DED-CB90365BA0A5}"/>
                </a:ext>
              </a:extLst>
            </p:cNvPr>
            <p:cNvCxnSpPr>
              <a:cxnSpLocks/>
            </p:cNvCxnSpPr>
            <p:nvPr userDrawn="1"/>
          </p:nvCxnSpPr>
          <p:spPr>
            <a:xfrm>
              <a:off x="10490857" y="6240625"/>
              <a:ext cx="0" cy="198425"/>
            </a:xfrm>
            <a:prstGeom prst="line">
              <a:avLst/>
            </a:prstGeom>
            <a:ln w="28575">
              <a:solidFill>
                <a:srgbClr val="EC5153"/>
              </a:solidFill>
            </a:ln>
          </p:spPr>
          <p:style>
            <a:lnRef idx="1">
              <a:schemeClr val="accent1"/>
            </a:lnRef>
            <a:fillRef idx="0">
              <a:schemeClr val="accent1"/>
            </a:fillRef>
            <a:effectRef idx="0">
              <a:schemeClr val="accent1"/>
            </a:effectRef>
            <a:fontRef idx="minor">
              <a:schemeClr val="tx1"/>
            </a:fontRef>
          </p:style>
        </p:cxnSp>
        <p:cxnSp>
          <p:nvCxnSpPr>
            <p:cNvPr id="9" name="Straight Connector 8">
              <a:extLst>
                <a:ext uri="{FF2B5EF4-FFF2-40B4-BE49-F238E27FC236}">
                  <a16:creationId xmlns:a16="http://schemas.microsoft.com/office/drawing/2014/main" id="{8A09199C-FAAA-4E68-A512-C7652A2FACC3}"/>
                </a:ext>
              </a:extLst>
            </p:cNvPr>
            <p:cNvCxnSpPr>
              <a:cxnSpLocks/>
            </p:cNvCxnSpPr>
            <p:nvPr userDrawn="1"/>
          </p:nvCxnSpPr>
          <p:spPr>
            <a:xfrm>
              <a:off x="9523015" y="6240625"/>
              <a:ext cx="0" cy="198425"/>
            </a:xfrm>
            <a:prstGeom prst="line">
              <a:avLst/>
            </a:prstGeom>
            <a:ln w="28575">
              <a:solidFill>
                <a:srgbClr val="EC5153"/>
              </a:solidFill>
            </a:ln>
          </p:spPr>
          <p:style>
            <a:lnRef idx="1">
              <a:schemeClr val="accent1"/>
            </a:lnRef>
            <a:fillRef idx="0">
              <a:schemeClr val="accent1"/>
            </a:fillRef>
            <a:effectRef idx="0">
              <a:schemeClr val="accent1"/>
            </a:effectRef>
            <a:fontRef idx="minor">
              <a:schemeClr val="tx1"/>
            </a:fontRef>
          </p:style>
        </p:cxnSp>
      </p:grpSp>
      <p:sp>
        <p:nvSpPr>
          <p:cNvPr id="2" name="Date Placeholder 1">
            <a:extLst>
              <a:ext uri="{FF2B5EF4-FFF2-40B4-BE49-F238E27FC236}">
                <a16:creationId xmlns:a16="http://schemas.microsoft.com/office/drawing/2014/main" id="{541E0404-1886-4A51-A3DF-16EBBC2C6C7F}"/>
              </a:ext>
            </a:extLst>
          </p:cNvPr>
          <p:cNvSpPr>
            <a:spLocks noGrp="1"/>
          </p:cNvSpPr>
          <p:nvPr>
            <p:ph type="dt" sz="half"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4AB5B86-9506-4CE9-A86D-514C0868F0EB}" type="datetime1">
              <a:rPr kumimoji="0" lang="en-US" sz="1200" b="0" i="0" u="none" strike="noStrike" kern="1200" cap="none" spc="0" normalizeH="0" baseline="0" noProof="0" smtClean="0">
                <a:ln>
                  <a:noFill/>
                </a:ln>
                <a:solidFill>
                  <a:prstClr val="white"/>
                </a:solidFill>
                <a:effectLst/>
                <a:uLnTx/>
                <a:uFillTx/>
                <a:latin typeface="Franklin Gothic Book"/>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11/1/2021</a:t>
            </a:fld>
            <a:endParaRPr kumimoji="0" lang="en-US" sz="1200" b="0" i="0" u="none" strike="noStrike" kern="1200" cap="none" spc="0" normalizeH="0" baseline="0" noProof="0">
              <a:ln>
                <a:noFill/>
              </a:ln>
              <a:solidFill>
                <a:prstClr val="white"/>
              </a:solidFill>
              <a:effectLst/>
              <a:uLnTx/>
              <a:uFillTx/>
              <a:latin typeface="Franklin Gothic Book"/>
              <a:ea typeface="+mn-ea"/>
              <a:cs typeface="+mn-cs"/>
            </a:endParaRPr>
          </a:p>
        </p:txBody>
      </p:sp>
      <p:sp>
        <p:nvSpPr>
          <p:cNvPr id="3" name="Footer Placeholder 2">
            <a:extLst>
              <a:ext uri="{FF2B5EF4-FFF2-40B4-BE49-F238E27FC236}">
                <a16:creationId xmlns:a16="http://schemas.microsoft.com/office/drawing/2014/main" id="{45E7757F-229C-4082-AC04-8AFC6341E5EE}"/>
              </a:ext>
            </a:extLst>
          </p:cNvPr>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white"/>
                </a:solidFill>
                <a:effectLst/>
                <a:uLnTx/>
                <a:uFillTx/>
                <a:latin typeface="Franklin Gothic Book"/>
                <a:ea typeface="+mn-ea"/>
                <a:cs typeface="+mn-cs"/>
              </a:rPr>
              <a:t>Lorem ipsum dolor sit amet, consectetur adipiscing elit, sed do eiusmod tempor incididunt ut labore et dolore.</a:t>
            </a:r>
          </a:p>
        </p:txBody>
      </p:sp>
      <p:sp>
        <p:nvSpPr>
          <p:cNvPr id="4" name="Slide Number Placeholder 3">
            <a:extLst>
              <a:ext uri="{FF2B5EF4-FFF2-40B4-BE49-F238E27FC236}">
                <a16:creationId xmlns:a16="http://schemas.microsoft.com/office/drawing/2014/main" id="{F0B9162F-D10A-44C6-8C5D-0D86283BB4E3}"/>
              </a:ext>
            </a:extLst>
          </p:cNvPr>
          <p:cNvSpPr>
            <a:spLocks noGrp="1"/>
          </p:cNvSpPr>
          <p:nvPr>
            <p:ph type="sldNum" sz="quarter" idx="12"/>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fld id="{F477D24C-55BC-4150-BC77-7526DE4131D6}" type="slidenum">
              <a:rPr kumimoji="0" lang="en-US" sz="1600" b="0" i="0" u="none" strike="noStrike" kern="1200" cap="none" spc="0" normalizeH="0" baseline="0" noProof="0" smtClean="0">
                <a:ln>
                  <a:noFill/>
                </a:ln>
                <a:solidFill>
                  <a:prstClr val="white"/>
                </a:solidFill>
                <a:effectLst/>
                <a:uLnTx/>
                <a:uFillTx/>
                <a:latin typeface="Franklin Gothic Book"/>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a:t>
            </a:fld>
            <a:endParaRPr kumimoji="0" lang="en-US" sz="1600" b="0" i="0" u="none" strike="noStrike" kern="1200" cap="none" spc="0" normalizeH="0" baseline="0" noProof="0">
              <a:ln>
                <a:noFill/>
              </a:ln>
              <a:solidFill>
                <a:prstClr val="white"/>
              </a:solidFill>
              <a:effectLst/>
              <a:uLnTx/>
              <a:uFillTx/>
              <a:latin typeface="Franklin Gothic Book"/>
              <a:ea typeface="+mn-ea"/>
              <a:cs typeface="+mn-cs"/>
            </a:endParaRPr>
          </a:p>
        </p:txBody>
      </p:sp>
    </p:spTree>
    <p:extLst>
      <p:ext uri="{BB962C8B-B14F-4D97-AF65-F5344CB8AC3E}">
        <p14:creationId xmlns:p14="http://schemas.microsoft.com/office/powerpoint/2010/main" val="3739738636"/>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matchingName="Title Slide" type="title">
  <p:cSld name="Title Slide">
    <p:spTree>
      <p:nvGrpSpPr>
        <p:cNvPr id="1" name="Shape 17"/>
        <p:cNvGrpSpPr/>
        <p:nvPr/>
      </p:nvGrpSpPr>
      <p:grpSpPr>
        <a:xfrm>
          <a:off x="0" y="0"/>
          <a:ext cx="0" cy="0"/>
          <a:chOff x="0" y="0"/>
          <a:chExt cx="0" cy="0"/>
        </a:xfrm>
      </p:grpSpPr>
      <p:sp>
        <p:nvSpPr>
          <p:cNvPr id="18" name="Google Shape;18;p8"/>
          <p:cNvSpPr txBox="1">
            <a:spLocks noGrp="1"/>
          </p:cNvSpPr>
          <p:nvPr>
            <p:ph type="ctrTitle"/>
          </p:nvPr>
        </p:nvSpPr>
        <p:spPr>
          <a:xfrm>
            <a:off x="1524000" y="1122363"/>
            <a:ext cx="9144000" cy="2387600"/>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9" name="Google Shape;19;p8"/>
          <p:cNvSpPr txBox="1">
            <a:spLocks noGrp="1"/>
          </p:cNvSpPr>
          <p:nvPr>
            <p:ph type="subTitle" idx="1"/>
          </p:nvPr>
        </p:nvSpPr>
        <p:spPr>
          <a:xfrm>
            <a:off x="1524000" y="3602038"/>
            <a:ext cx="9144000" cy="1655762"/>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
        <p:nvSpPr>
          <p:cNvPr id="20" name="Google Shape;20;p8"/>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pPr marL="0" marR="0" lvl="0" indent="0" algn="l" defTabSz="914400" rtl="0" eaLnBrk="1" fontAlgn="auto" latinLnBrk="0" hangingPunct="1">
              <a:lnSpc>
                <a:spcPct val="100000"/>
              </a:lnSpc>
              <a:spcBef>
                <a:spcPts val="0"/>
              </a:spcBef>
              <a:spcAft>
                <a:spcPts val="0"/>
              </a:spcAft>
              <a:buClrTx/>
              <a:buSzPts val="1400"/>
              <a:buFontTx/>
              <a:buNone/>
              <a:tabLst/>
              <a:defRPr/>
            </a:pPr>
            <a:endParaRPr kumimoji="0" sz="1200" b="0" i="0" u="none" strike="noStrike" kern="1200" cap="none" spc="0" normalizeH="0" baseline="0" noProof="0">
              <a:ln>
                <a:noFill/>
              </a:ln>
              <a:solidFill>
                <a:prstClr val="white"/>
              </a:solidFill>
              <a:effectLst/>
              <a:uLnTx/>
              <a:uFillTx/>
              <a:latin typeface="Franklin Gothic Book"/>
              <a:ea typeface="+mn-ea"/>
              <a:cs typeface="+mn-cs"/>
            </a:endParaRPr>
          </a:p>
        </p:txBody>
      </p:sp>
      <p:sp>
        <p:nvSpPr>
          <p:cNvPr id="21" name="Google Shape;21;p8"/>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pPr marL="0" marR="0" lvl="0" indent="0" algn="ctr" defTabSz="914400" rtl="0" eaLnBrk="1" fontAlgn="auto" latinLnBrk="0" hangingPunct="1">
              <a:lnSpc>
                <a:spcPct val="100000"/>
              </a:lnSpc>
              <a:spcBef>
                <a:spcPts val="0"/>
              </a:spcBef>
              <a:spcAft>
                <a:spcPts val="0"/>
              </a:spcAft>
              <a:buClrTx/>
              <a:buSzPts val="1400"/>
              <a:buFontTx/>
              <a:buNone/>
              <a:tabLst/>
              <a:defRPr/>
            </a:pPr>
            <a:endParaRPr kumimoji="0" sz="1200" b="0" i="0" u="none" strike="noStrike" kern="1200" cap="none" spc="0" normalizeH="0" baseline="0" noProof="0">
              <a:ln>
                <a:noFill/>
              </a:ln>
              <a:solidFill>
                <a:prstClr val="white"/>
              </a:solidFill>
              <a:effectLst/>
              <a:uLnTx/>
              <a:uFillTx/>
              <a:latin typeface="Franklin Gothic Book"/>
              <a:ea typeface="+mn-ea"/>
              <a:cs typeface="+mn-cs"/>
            </a:endParaRPr>
          </a:p>
        </p:txBody>
      </p:sp>
      <p:sp>
        <p:nvSpPr>
          <p:cNvPr id="22" name="Google Shape;22;p8"/>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marR="0" lvl="0" indent="0" algn="r" defTabSz="914400" rtl="0" eaLnBrk="1" fontAlgn="auto" latinLnBrk="0" hangingPunct="1">
              <a:lnSpc>
                <a:spcPct val="100000"/>
              </a:lnSpc>
              <a:spcBef>
                <a:spcPts val="0"/>
              </a:spcBef>
              <a:spcAft>
                <a:spcPts val="0"/>
              </a:spcAft>
              <a:buClrTx/>
              <a:buSzTx/>
              <a:buFontTx/>
              <a:buNone/>
              <a:tabLst/>
              <a:defRPr/>
            </a:pPr>
            <a:fld id="{00000000-1234-1234-1234-123412341234}" type="slidenum">
              <a:rPr kumimoji="0" lang="en-US" sz="1600" b="0" i="0" u="none" strike="noStrike" kern="1200" cap="none" spc="0" normalizeH="0" baseline="0" noProof="0">
                <a:ln>
                  <a:noFill/>
                </a:ln>
                <a:solidFill>
                  <a:prstClr val="white"/>
                </a:solidFill>
                <a:effectLst/>
                <a:uLnTx/>
                <a:uFillTx/>
                <a:latin typeface="Franklin Gothic Book"/>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sz="1600" b="0" i="0" u="none" strike="noStrike" kern="1200" cap="none" spc="0" normalizeH="0" baseline="0" noProof="0">
              <a:ln>
                <a:noFill/>
              </a:ln>
              <a:solidFill>
                <a:prstClr val="white"/>
              </a:solidFill>
              <a:effectLst/>
              <a:uLnTx/>
              <a:uFillTx/>
              <a:latin typeface="Franklin Gothic Book"/>
              <a:ea typeface="+mn-ea"/>
              <a:cs typeface="+mn-cs"/>
            </a:endParaRPr>
          </a:p>
        </p:txBody>
      </p:sp>
    </p:spTree>
    <p:extLst>
      <p:ext uri="{BB962C8B-B14F-4D97-AF65-F5344CB8AC3E}">
        <p14:creationId xmlns:p14="http://schemas.microsoft.com/office/powerpoint/2010/main" val="3119270559"/>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obj">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124A2A1-FB5E-4BF3-AF43-42EEE99F98C5}" type="datetime1">
              <a:rPr kumimoji="0" lang="en-US" sz="1200" b="0" i="0" u="none" strike="noStrike" kern="1200" cap="none" spc="0" normalizeH="0" baseline="0" noProof="0" smtClean="0">
                <a:ln>
                  <a:noFill/>
                </a:ln>
                <a:solidFill>
                  <a:prstClr val="white"/>
                </a:solidFill>
                <a:effectLst/>
                <a:uLnTx/>
                <a:uFillTx/>
                <a:latin typeface="Franklin Gothic Book"/>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11/1/2021</a:t>
            </a:fld>
            <a:endParaRPr kumimoji="0" lang="en-US" sz="1200" b="0" i="0" u="none" strike="noStrike" kern="1200" cap="none" spc="0" normalizeH="0" baseline="0" noProof="0">
              <a:ln>
                <a:noFill/>
              </a:ln>
              <a:solidFill>
                <a:prstClr val="white"/>
              </a:solidFill>
              <a:effectLst/>
              <a:uLnTx/>
              <a:uFillTx/>
              <a:latin typeface="Franklin Gothic Book"/>
              <a:ea typeface="+mn-ea"/>
              <a:cs typeface="+mn-cs"/>
            </a:endParaRPr>
          </a:p>
        </p:txBody>
      </p:sp>
      <p:sp>
        <p:nvSpPr>
          <p:cNvPr id="5" name="Footer Placeholder 4"/>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white"/>
                </a:solidFill>
                <a:effectLst/>
                <a:uLnTx/>
                <a:uFillTx/>
                <a:latin typeface="Franklin Gothic Book"/>
                <a:ea typeface="+mn-ea"/>
                <a:cs typeface="+mn-cs"/>
              </a:rPr>
              <a:t>CONFIDENTIAL - RIDE Internal Working Document (RIGL 38-2-2(5)(i)(K))</a:t>
            </a:r>
          </a:p>
        </p:txBody>
      </p:sp>
      <p:sp>
        <p:nvSpPr>
          <p:cNvPr id="6" name="Slide Number Placeholder 5"/>
          <p:cNvSpPr>
            <a:spLocks noGrp="1"/>
          </p:cNvSpPr>
          <p:nvPr>
            <p:ph type="sldNum" sz="quarter" idx="12"/>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fld id="{4192DED4-5456-4CB1-AA26-530328E0E753}" type="slidenum">
              <a:rPr kumimoji="0" lang="en-US" sz="1600" b="0" i="0" u="none" strike="noStrike" kern="1200" cap="none" spc="0" normalizeH="0" baseline="0" noProof="0" smtClean="0">
                <a:ln>
                  <a:noFill/>
                </a:ln>
                <a:solidFill>
                  <a:prstClr val="white"/>
                </a:solidFill>
                <a:effectLst/>
                <a:uLnTx/>
                <a:uFillTx/>
                <a:latin typeface="Franklin Gothic Book"/>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a:t>
            </a:fld>
            <a:endParaRPr kumimoji="0" lang="en-US" sz="1600" b="0" i="0" u="none" strike="noStrike" kern="1200" cap="none" spc="0" normalizeH="0" baseline="0" noProof="0">
              <a:ln>
                <a:noFill/>
              </a:ln>
              <a:solidFill>
                <a:prstClr val="white"/>
              </a:solidFill>
              <a:effectLst/>
              <a:uLnTx/>
              <a:uFillTx/>
              <a:latin typeface="Franklin Gothic Book"/>
              <a:ea typeface="+mn-ea"/>
              <a:cs typeface="+mn-cs"/>
            </a:endParaRPr>
          </a:p>
        </p:txBody>
      </p:sp>
    </p:spTree>
    <p:extLst>
      <p:ext uri="{BB962C8B-B14F-4D97-AF65-F5344CB8AC3E}">
        <p14:creationId xmlns:p14="http://schemas.microsoft.com/office/powerpoint/2010/main" val="1667009784"/>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matchingName="Paragraphs">
  <p:cSld name="1_Paragraphs">
    <p:spTree>
      <p:nvGrpSpPr>
        <p:cNvPr id="1" name="Shape 29"/>
        <p:cNvGrpSpPr/>
        <p:nvPr/>
      </p:nvGrpSpPr>
      <p:grpSpPr>
        <a:xfrm>
          <a:off x="0" y="0"/>
          <a:ext cx="0" cy="0"/>
          <a:chOff x="0" y="0"/>
          <a:chExt cx="0" cy="0"/>
        </a:xfrm>
      </p:grpSpPr>
      <p:sp>
        <p:nvSpPr>
          <p:cNvPr id="30" name="Google Shape;30;p3"/>
          <p:cNvSpPr txBox="1">
            <a:spLocks noGrp="1"/>
          </p:cNvSpPr>
          <p:nvPr>
            <p:ph type="title"/>
          </p:nvPr>
        </p:nvSpPr>
        <p:spPr>
          <a:xfrm>
            <a:off x="304800" y="172857"/>
            <a:ext cx="11582400" cy="701731"/>
          </a:xfrm>
          <a:prstGeom prst="rect">
            <a:avLst/>
          </a:prstGeom>
          <a:noFill/>
          <a:ln>
            <a:noFill/>
          </a:ln>
        </p:spPr>
        <p:txBody>
          <a:bodyPr spcFirstLastPara="1" wrap="square" lIns="91425" tIns="45700" rIns="91425" bIns="45700" anchor="t" anchorCtr="0">
            <a:noAutofit/>
          </a:bodyPr>
          <a:lstStyle>
            <a:lvl1pPr lvl="0" algn="l">
              <a:lnSpc>
                <a:spcPct val="90000"/>
              </a:lnSpc>
              <a:spcBef>
                <a:spcPts val="0"/>
              </a:spcBef>
              <a:spcAft>
                <a:spcPts val="0"/>
              </a:spcAft>
              <a:buClr>
                <a:schemeClr val="accent2"/>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1" name="Google Shape;31;p3"/>
          <p:cNvSpPr txBox="1">
            <a:spLocks noGrp="1"/>
          </p:cNvSpPr>
          <p:nvPr>
            <p:ph type="dt" idx="10"/>
          </p:nvPr>
        </p:nvSpPr>
        <p:spPr>
          <a:xfrm>
            <a:off x="8382000" y="6157275"/>
            <a:ext cx="977175" cy="365125"/>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2" name="Google Shape;32;p3"/>
          <p:cNvSpPr txBox="1">
            <a:spLocks noGrp="1"/>
          </p:cNvSpPr>
          <p:nvPr>
            <p:ph type="ftr" idx="11"/>
          </p:nvPr>
        </p:nvSpPr>
        <p:spPr>
          <a:xfrm>
            <a:off x="476320" y="6157275"/>
            <a:ext cx="774184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3" name="Google Shape;33;p3"/>
          <p:cNvSpPr txBox="1">
            <a:spLocks noGrp="1"/>
          </p:cNvSpPr>
          <p:nvPr>
            <p:ph type="sldNum" idx="12"/>
          </p:nvPr>
        </p:nvSpPr>
        <p:spPr>
          <a:xfrm>
            <a:off x="9719988" y="6170673"/>
            <a:ext cx="586986" cy="338328"/>
          </a:xfrm>
          <a:prstGeom prst="rect">
            <a:avLst/>
          </a:prstGeom>
          <a:noFill/>
          <a:ln>
            <a:noFill/>
          </a:ln>
        </p:spPr>
        <p:txBody>
          <a:bodyPr spcFirstLastPara="1" wrap="square" lIns="91425" tIns="45700" rIns="91425" bIns="45700" anchor="ctr" anchorCtr="0">
            <a:noAutofit/>
          </a:bodyPr>
          <a:lstStyle>
            <a:lvl1pPr marL="0" lvl="0" indent="0" algn="ctr">
              <a:spcBef>
                <a:spcPts val="0"/>
              </a:spcBef>
              <a:buNone/>
              <a:defRPr>
                <a:solidFill>
                  <a:srgbClr val="FFFFFF"/>
                </a:solidFill>
              </a:defRPr>
            </a:lvl1pPr>
            <a:lvl2pPr marL="0" lvl="1" indent="0" algn="ctr">
              <a:spcBef>
                <a:spcPts val="0"/>
              </a:spcBef>
              <a:buNone/>
              <a:defRPr>
                <a:solidFill>
                  <a:srgbClr val="FFFFFF"/>
                </a:solidFill>
              </a:defRPr>
            </a:lvl2pPr>
            <a:lvl3pPr marL="0" lvl="2" indent="0" algn="ctr">
              <a:spcBef>
                <a:spcPts val="0"/>
              </a:spcBef>
              <a:buNone/>
              <a:defRPr>
                <a:solidFill>
                  <a:srgbClr val="FFFFFF"/>
                </a:solidFill>
              </a:defRPr>
            </a:lvl3pPr>
            <a:lvl4pPr marL="0" lvl="3" indent="0" algn="ctr">
              <a:spcBef>
                <a:spcPts val="0"/>
              </a:spcBef>
              <a:buNone/>
              <a:defRPr>
                <a:solidFill>
                  <a:srgbClr val="FFFFFF"/>
                </a:solidFill>
              </a:defRPr>
            </a:lvl4pPr>
            <a:lvl5pPr marL="0" lvl="4" indent="0" algn="ctr">
              <a:spcBef>
                <a:spcPts val="0"/>
              </a:spcBef>
              <a:buNone/>
              <a:defRPr>
                <a:solidFill>
                  <a:srgbClr val="FFFFFF"/>
                </a:solidFill>
              </a:defRPr>
            </a:lvl5pPr>
            <a:lvl6pPr marL="0" lvl="5" indent="0" algn="ctr">
              <a:spcBef>
                <a:spcPts val="0"/>
              </a:spcBef>
              <a:buNone/>
              <a:defRPr>
                <a:solidFill>
                  <a:srgbClr val="FFFFFF"/>
                </a:solidFill>
              </a:defRPr>
            </a:lvl6pPr>
            <a:lvl7pPr marL="0" lvl="6" indent="0" algn="ctr">
              <a:spcBef>
                <a:spcPts val="0"/>
              </a:spcBef>
              <a:buNone/>
              <a:defRPr>
                <a:solidFill>
                  <a:srgbClr val="FFFFFF"/>
                </a:solidFill>
              </a:defRPr>
            </a:lvl7pPr>
            <a:lvl8pPr marL="0" lvl="7" indent="0" algn="ctr">
              <a:spcBef>
                <a:spcPts val="0"/>
              </a:spcBef>
              <a:buNone/>
              <a:defRPr>
                <a:solidFill>
                  <a:srgbClr val="FFFFFF"/>
                </a:solidFill>
              </a:defRPr>
            </a:lvl8pPr>
            <a:lvl9pPr marL="0" lvl="8" indent="0" algn="ctr">
              <a:spcBef>
                <a:spcPts val="0"/>
              </a:spcBef>
              <a:buNone/>
              <a:defRPr>
                <a:solidFill>
                  <a:srgbClr val="FFFFFF"/>
                </a:solidFill>
              </a:defRPr>
            </a:lvl9pPr>
          </a:lstStyle>
          <a:p>
            <a:pPr marL="0" lvl="0" indent="0" algn="ctr" rtl="0">
              <a:spcBef>
                <a:spcPts val="0"/>
              </a:spcBef>
              <a:spcAft>
                <a:spcPts val="0"/>
              </a:spcAft>
              <a:buNone/>
            </a:pPr>
            <a:fld id="{00000000-1234-1234-1234-123412341234}" type="slidenum">
              <a:rPr lang="en-US"/>
              <a:t>‹#›</a:t>
            </a:fld>
            <a:endParaRPr/>
          </a:p>
        </p:txBody>
      </p:sp>
      <p:sp>
        <p:nvSpPr>
          <p:cNvPr id="34" name="Google Shape;34;p3"/>
          <p:cNvSpPr txBox="1">
            <a:spLocks noGrp="1"/>
          </p:cNvSpPr>
          <p:nvPr>
            <p:ph type="body" idx="1"/>
          </p:nvPr>
        </p:nvSpPr>
        <p:spPr>
          <a:xfrm>
            <a:off x="304800" y="1031273"/>
            <a:ext cx="11582400" cy="850392"/>
          </a:xfrm>
          <a:prstGeom prst="rect">
            <a:avLst/>
          </a:prstGeom>
          <a:noFill/>
          <a:ln>
            <a:noFill/>
          </a:ln>
        </p:spPr>
        <p:txBody>
          <a:bodyPr spcFirstLastPara="1" wrap="square" lIns="91425" tIns="45700" rIns="91425" bIns="45700" anchor="t" anchorCtr="0">
            <a:noAutofit/>
          </a:bodyPr>
          <a:lstStyle>
            <a:lvl1pPr marL="457200" lvl="0" indent="-228600" algn="l">
              <a:lnSpc>
                <a:spcPct val="123000"/>
              </a:lnSpc>
              <a:spcBef>
                <a:spcPts val="600"/>
              </a:spcBef>
              <a:spcAft>
                <a:spcPts val="0"/>
              </a:spcAft>
              <a:buSzPts val="2100"/>
              <a:buNone/>
              <a:defRPr sz="2100">
                <a:solidFill>
                  <a:schemeClr val="accent6"/>
                </a:solidFill>
                <a:latin typeface="Libre Franklin"/>
                <a:ea typeface="Libre Franklin"/>
                <a:cs typeface="Libre Franklin"/>
                <a:sym typeface="Libre Franklin"/>
              </a:defRPr>
            </a:lvl1pPr>
            <a:lvl2pPr marL="914400" lvl="1" indent="-228600" algn="l">
              <a:lnSpc>
                <a:spcPct val="123000"/>
              </a:lnSpc>
              <a:spcBef>
                <a:spcPts val="600"/>
              </a:spcBef>
              <a:spcAft>
                <a:spcPts val="0"/>
              </a:spcAft>
              <a:buSzPts val="2100"/>
              <a:buNone/>
              <a:defRPr sz="2100">
                <a:latin typeface="Libre Franklin"/>
                <a:ea typeface="Libre Franklin"/>
                <a:cs typeface="Libre Franklin"/>
                <a:sym typeface="Libre Franklin"/>
              </a:defRPr>
            </a:lvl2pPr>
            <a:lvl3pPr marL="1371600" lvl="2" indent="-228600" algn="l">
              <a:lnSpc>
                <a:spcPct val="123000"/>
              </a:lnSpc>
              <a:spcBef>
                <a:spcPts val="600"/>
              </a:spcBef>
              <a:spcAft>
                <a:spcPts val="0"/>
              </a:spcAft>
              <a:buSzPts val="2100"/>
              <a:buNone/>
              <a:defRPr sz="2100">
                <a:latin typeface="Libre Franklin"/>
                <a:ea typeface="Libre Franklin"/>
                <a:cs typeface="Libre Franklin"/>
                <a:sym typeface="Libre Franklin"/>
              </a:defRPr>
            </a:lvl3pPr>
            <a:lvl4pPr marL="1828800" lvl="3" indent="-228600" algn="l">
              <a:lnSpc>
                <a:spcPct val="123000"/>
              </a:lnSpc>
              <a:spcBef>
                <a:spcPts val="600"/>
              </a:spcBef>
              <a:spcAft>
                <a:spcPts val="0"/>
              </a:spcAft>
              <a:buSzPts val="2100"/>
              <a:buNone/>
              <a:defRPr sz="2100">
                <a:latin typeface="Libre Franklin"/>
                <a:ea typeface="Libre Franklin"/>
                <a:cs typeface="Libre Franklin"/>
                <a:sym typeface="Libre Franklin"/>
              </a:defRPr>
            </a:lvl4pPr>
            <a:lvl5pPr marL="2286000" lvl="4" indent="-228600" algn="l">
              <a:lnSpc>
                <a:spcPct val="123000"/>
              </a:lnSpc>
              <a:spcBef>
                <a:spcPts val="600"/>
              </a:spcBef>
              <a:spcAft>
                <a:spcPts val="0"/>
              </a:spcAft>
              <a:buSzPts val="2100"/>
              <a:buNone/>
              <a:defRPr sz="2100">
                <a:latin typeface="Libre Franklin"/>
                <a:ea typeface="Libre Franklin"/>
                <a:cs typeface="Libre Franklin"/>
                <a:sym typeface="Libre Franklin"/>
              </a:defRPr>
            </a:lvl5pPr>
            <a:lvl6pPr marL="2743200" lvl="5" indent="-342900" algn="l">
              <a:lnSpc>
                <a:spcPct val="90000"/>
              </a:lnSpc>
              <a:spcBef>
                <a:spcPts val="6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5" name="Google Shape;35;p3"/>
          <p:cNvSpPr txBox="1">
            <a:spLocks noGrp="1"/>
          </p:cNvSpPr>
          <p:nvPr>
            <p:ph type="body" idx="2"/>
          </p:nvPr>
        </p:nvSpPr>
        <p:spPr>
          <a:xfrm>
            <a:off x="304800" y="2087878"/>
            <a:ext cx="11582400" cy="3703320"/>
          </a:xfrm>
          <a:prstGeom prst="rect">
            <a:avLst/>
          </a:prstGeom>
          <a:noFill/>
          <a:ln>
            <a:noFill/>
          </a:ln>
        </p:spPr>
        <p:txBody>
          <a:bodyPr spcFirstLastPara="1" wrap="square" lIns="91425" tIns="45700" rIns="91425" bIns="45700" anchor="t" anchorCtr="0">
            <a:noAutofit/>
          </a:bodyPr>
          <a:lstStyle>
            <a:lvl1pPr marL="457200" lvl="0" indent="-228600" algn="l">
              <a:lnSpc>
                <a:spcPct val="123000"/>
              </a:lnSpc>
              <a:spcBef>
                <a:spcPts val="600"/>
              </a:spcBef>
              <a:spcAft>
                <a:spcPts val="0"/>
              </a:spcAft>
              <a:buSzPts val="1600"/>
              <a:buNone/>
              <a:defRPr/>
            </a:lvl1pPr>
            <a:lvl2pPr marL="914400" lvl="1" indent="-228600" algn="l">
              <a:lnSpc>
                <a:spcPct val="123000"/>
              </a:lnSpc>
              <a:spcBef>
                <a:spcPts val="600"/>
              </a:spcBef>
              <a:spcAft>
                <a:spcPts val="0"/>
              </a:spcAft>
              <a:buSzPts val="1600"/>
              <a:buNone/>
              <a:defRPr/>
            </a:lvl2pPr>
            <a:lvl3pPr marL="1371600" lvl="2" indent="-228600" algn="l">
              <a:lnSpc>
                <a:spcPct val="123000"/>
              </a:lnSpc>
              <a:spcBef>
                <a:spcPts val="600"/>
              </a:spcBef>
              <a:spcAft>
                <a:spcPts val="0"/>
              </a:spcAft>
              <a:buSzPts val="1600"/>
              <a:buNone/>
              <a:defRPr/>
            </a:lvl3pPr>
            <a:lvl4pPr marL="1828800" lvl="3" indent="-228600" algn="l">
              <a:lnSpc>
                <a:spcPct val="123000"/>
              </a:lnSpc>
              <a:spcBef>
                <a:spcPts val="600"/>
              </a:spcBef>
              <a:spcAft>
                <a:spcPts val="0"/>
              </a:spcAft>
              <a:buSzPts val="1600"/>
              <a:buNone/>
              <a:defRPr/>
            </a:lvl4pPr>
            <a:lvl5pPr marL="2286000" lvl="4" indent="-228600" algn="l">
              <a:lnSpc>
                <a:spcPct val="123000"/>
              </a:lnSpc>
              <a:spcBef>
                <a:spcPts val="600"/>
              </a:spcBef>
              <a:spcAft>
                <a:spcPts val="0"/>
              </a:spcAft>
              <a:buSzPts val="1600"/>
              <a:buNone/>
              <a:defRPr/>
            </a:lvl5pPr>
            <a:lvl6pPr marL="2743200" lvl="5" indent="-342900" algn="l">
              <a:lnSpc>
                <a:spcPct val="90000"/>
              </a:lnSpc>
              <a:spcBef>
                <a:spcPts val="6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Tree>
    <p:extLst>
      <p:ext uri="{BB962C8B-B14F-4D97-AF65-F5344CB8AC3E}">
        <p14:creationId xmlns:p14="http://schemas.microsoft.com/office/powerpoint/2010/main" val="36326879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secHead" preserve="1">
  <p:cSld name="Transition 4">
    <p:spTree>
      <p:nvGrpSpPr>
        <p:cNvPr id="1" name=""/>
        <p:cNvGrpSpPr/>
        <p:nvPr/>
      </p:nvGrpSpPr>
      <p:grpSpPr>
        <a:xfrm>
          <a:off x="0" y="0"/>
          <a:ext cx="0" cy="0"/>
          <a:chOff x="0" y="0"/>
          <a:chExt cx="0" cy="0"/>
        </a:xfrm>
      </p:grpSpPr>
      <p:sp>
        <p:nvSpPr>
          <p:cNvPr id="12" name="Прямоугольник 28">
            <a:extLst>
              <a:ext uri="{FF2B5EF4-FFF2-40B4-BE49-F238E27FC236}">
                <a16:creationId xmlns:a16="http://schemas.microsoft.com/office/drawing/2014/main" id="{88B42F85-A718-4224-9501-A2799D699649}"/>
              </a:ext>
            </a:extLst>
          </p:cNvPr>
          <p:cNvSpPr/>
          <p:nvPr/>
        </p:nvSpPr>
        <p:spPr>
          <a:xfrm>
            <a:off x="304800" y="304800"/>
            <a:ext cx="11582400" cy="6248400"/>
          </a:xfrm>
          <a:prstGeom prst="rect">
            <a:avLst/>
          </a:prstGeom>
          <a:solidFill>
            <a:srgbClr val="FFC70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ru-RU" sz="1800" b="0" i="0" u="none" strike="noStrike" kern="1200" cap="none" spc="0" normalizeH="0" baseline="0" noProof="0">
              <a:ln>
                <a:noFill/>
              </a:ln>
              <a:solidFill>
                <a:srgbClr val="3737DD"/>
              </a:solidFill>
              <a:effectLst/>
              <a:uLnTx/>
              <a:uFillTx/>
              <a:latin typeface="Calibri" panose="020F0502020204030204"/>
              <a:ea typeface="+mn-ea"/>
              <a:cs typeface="+mn-cs"/>
            </a:endParaRPr>
          </a:p>
        </p:txBody>
      </p:sp>
      <p:cxnSp>
        <p:nvCxnSpPr>
          <p:cNvPr id="13" name="Straight Connector 12">
            <a:extLst>
              <a:ext uri="{FF2B5EF4-FFF2-40B4-BE49-F238E27FC236}">
                <a16:creationId xmlns:a16="http://schemas.microsoft.com/office/drawing/2014/main" id="{3399050D-984C-4E19-9E1A-4CD292383A0D}"/>
              </a:ext>
            </a:extLst>
          </p:cNvPr>
          <p:cNvCxnSpPr/>
          <p:nvPr/>
        </p:nvCxnSpPr>
        <p:spPr>
          <a:xfrm>
            <a:off x="5797019" y="3429000"/>
            <a:ext cx="597962" cy="0"/>
          </a:xfrm>
          <a:prstGeom prst="line">
            <a:avLst/>
          </a:prstGeom>
          <a:ln w="76200">
            <a:solidFill>
              <a:schemeClr val="accent5"/>
            </a:solidFill>
          </a:ln>
        </p:spPr>
        <p:style>
          <a:lnRef idx="1">
            <a:schemeClr val="accent1"/>
          </a:lnRef>
          <a:fillRef idx="0">
            <a:schemeClr val="accent1"/>
          </a:fillRef>
          <a:effectRef idx="0">
            <a:schemeClr val="accent1"/>
          </a:effectRef>
          <a:fontRef idx="minor">
            <a:schemeClr val="tx1"/>
          </a:fontRef>
        </p:style>
      </p:cxnSp>
      <p:sp>
        <p:nvSpPr>
          <p:cNvPr id="23" name="Прямоугольник 11">
            <a:extLst>
              <a:ext uri="{FF2B5EF4-FFF2-40B4-BE49-F238E27FC236}">
                <a16:creationId xmlns:a16="http://schemas.microsoft.com/office/drawing/2014/main" id="{1EBAECF7-164D-4419-B7CB-E458C2AC3121}"/>
              </a:ext>
            </a:extLst>
          </p:cNvPr>
          <p:cNvSpPr/>
          <p:nvPr/>
        </p:nvSpPr>
        <p:spPr>
          <a:xfrm>
            <a:off x="5639445" y="5895975"/>
            <a:ext cx="913111" cy="413727"/>
          </a:xfrm>
          <a:prstGeom prst="rect">
            <a:avLst/>
          </a:prstGeom>
          <a:solidFill>
            <a:srgbClr val="40404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9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24" name="Graphic 23">
            <a:extLst>
              <a:ext uri="{FF2B5EF4-FFF2-40B4-BE49-F238E27FC236}">
                <a16:creationId xmlns:a16="http://schemas.microsoft.com/office/drawing/2014/main" id="{3FED0EC0-A31A-4FFB-823C-FF0072D8F490}"/>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5723994" y="5944798"/>
            <a:ext cx="744012" cy="316080"/>
          </a:xfrm>
          <a:prstGeom prst="rect">
            <a:avLst/>
          </a:prstGeom>
        </p:spPr>
      </p:pic>
      <p:sp>
        <p:nvSpPr>
          <p:cNvPr id="2" name="Title 1">
            <a:extLst>
              <a:ext uri="{FF2B5EF4-FFF2-40B4-BE49-F238E27FC236}">
                <a16:creationId xmlns:a16="http://schemas.microsoft.com/office/drawing/2014/main" id="{9D8BD7FE-5910-4840-9838-A66DCA5ABA9A}"/>
              </a:ext>
            </a:extLst>
          </p:cNvPr>
          <p:cNvSpPr>
            <a:spLocks noGrp="1"/>
          </p:cNvSpPr>
          <p:nvPr userDrawn="1">
            <p:ph type="title" hasCustomPrompt="1"/>
          </p:nvPr>
        </p:nvSpPr>
        <p:spPr>
          <a:xfrm>
            <a:off x="3561397" y="1822430"/>
            <a:ext cx="5074920" cy="1311128"/>
          </a:xfrm>
        </p:spPr>
        <p:txBody>
          <a:bodyPr anchor="t"/>
          <a:lstStyle>
            <a:lvl1pPr algn="ctr">
              <a:defRPr sz="4400">
                <a:solidFill>
                  <a:schemeClr val="bg1"/>
                </a:solidFill>
              </a:defRPr>
            </a:lvl1pPr>
          </a:lstStyle>
          <a:p>
            <a:r>
              <a:rPr lang="en-US"/>
              <a:t>YOUR TRANSITION’S TITLE GOES HERE</a:t>
            </a:r>
          </a:p>
        </p:txBody>
      </p:sp>
      <p:sp>
        <p:nvSpPr>
          <p:cNvPr id="3" name="Text Placeholder 2">
            <a:extLst>
              <a:ext uri="{FF2B5EF4-FFF2-40B4-BE49-F238E27FC236}">
                <a16:creationId xmlns:a16="http://schemas.microsoft.com/office/drawing/2014/main" id="{FB0323D5-16CF-4643-8ED4-144A2183D006}"/>
              </a:ext>
            </a:extLst>
          </p:cNvPr>
          <p:cNvSpPr>
            <a:spLocks noGrp="1"/>
          </p:cNvSpPr>
          <p:nvPr userDrawn="1">
            <p:ph type="body" idx="1" hasCustomPrompt="1"/>
          </p:nvPr>
        </p:nvSpPr>
        <p:spPr>
          <a:xfrm>
            <a:off x="3556635" y="3589021"/>
            <a:ext cx="5074920" cy="1581912"/>
          </a:xfrm>
        </p:spPr>
        <p:txBody>
          <a:bodyPr>
            <a:noAutofit/>
          </a:bodyPr>
          <a:lstStyle>
            <a:lvl1pPr marL="0" indent="0" algn="ctr">
              <a:buNone/>
              <a:defRPr sz="2700">
                <a:solidFill>
                  <a:schemeClr val="bg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And your transition’s sub-title can go here. This one can go up to three lines!</a:t>
            </a:r>
          </a:p>
        </p:txBody>
      </p:sp>
      <p:sp>
        <p:nvSpPr>
          <p:cNvPr id="36" name="Freeform: Shape 35">
            <a:extLst>
              <a:ext uri="{FF2B5EF4-FFF2-40B4-BE49-F238E27FC236}">
                <a16:creationId xmlns:a16="http://schemas.microsoft.com/office/drawing/2014/main" id="{1B00F4F4-2DC0-444B-A711-A5D176996831}"/>
              </a:ext>
            </a:extLst>
          </p:cNvPr>
          <p:cNvSpPr/>
          <p:nvPr userDrawn="1"/>
        </p:nvSpPr>
        <p:spPr>
          <a:xfrm>
            <a:off x="9851151" y="773578"/>
            <a:ext cx="2036049" cy="5310352"/>
          </a:xfrm>
          <a:custGeom>
            <a:avLst/>
            <a:gdLst>
              <a:gd name="connsiteX0" fmla="*/ 2032192 w 2036049"/>
              <a:gd name="connsiteY0" fmla="*/ 0 h 5310352"/>
              <a:gd name="connsiteX1" fmla="*/ 2036049 w 2036049"/>
              <a:gd name="connsiteY1" fmla="*/ 329 h 5310352"/>
              <a:gd name="connsiteX2" fmla="*/ 2036049 w 2036049"/>
              <a:gd name="connsiteY2" fmla="*/ 292973 h 5310352"/>
              <a:gd name="connsiteX3" fmla="*/ 2032192 w 2036049"/>
              <a:gd name="connsiteY3" fmla="*/ 292584 h 5310352"/>
              <a:gd name="connsiteX4" fmla="*/ 1821826 w 2036049"/>
              <a:gd name="connsiteY4" fmla="*/ 502948 h 5310352"/>
              <a:gd name="connsiteX5" fmla="*/ 2032192 w 2036049"/>
              <a:gd name="connsiteY5" fmla="*/ 713313 h 5310352"/>
              <a:gd name="connsiteX6" fmla="*/ 2036049 w 2036049"/>
              <a:gd name="connsiteY6" fmla="*/ 712924 h 5310352"/>
              <a:gd name="connsiteX7" fmla="*/ 2036049 w 2036049"/>
              <a:gd name="connsiteY7" fmla="*/ 5301227 h 5310352"/>
              <a:gd name="connsiteX8" fmla="*/ 2030823 w 2036049"/>
              <a:gd name="connsiteY8" fmla="*/ 5310352 h 5310352"/>
              <a:gd name="connsiteX9" fmla="*/ 373375 w 2036049"/>
              <a:gd name="connsiteY9" fmla="*/ 3909180 h 5310352"/>
              <a:gd name="connsiteX10" fmla="*/ 223441 w 2036049"/>
              <a:gd name="connsiteY10" fmla="*/ 4056375 h 5310352"/>
              <a:gd name="connsiteX11" fmla="*/ 40774 w 2036049"/>
              <a:gd name="connsiteY11" fmla="*/ 2889626 h 5310352"/>
              <a:gd name="connsiteX12" fmla="*/ 1019445 w 2036049"/>
              <a:gd name="connsiteY12" fmla="*/ 3606579 h 5310352"/>
              <a:gd name="connsiteX13" fmla="*/ 675157 w 2036049"/>
              <a:gd name="connsiteY13" fmla="*/ 3666546 h 5310352"/>
              <a:gd name="connsiteX14" fmla="*/ 1071257 w 2036049"/>
              <a:gd name="connsiteY14" fmla="*/ 4048191 h 5310352"/>
              <a:gd name="connsiteX15" fmla="*/ 1669566 w 2036049"/>
              <a:gd name="connsiteY15" fmla="*/ 3523594 h 5310352"/>
              <a:gd name="connsiteX16" fmla="*/ 1721159 w 2036049"/>
              <a:gd name="connsiteY16" fmla="*/ 2294770 h 5310352"/>
              <a:gd name="connsiteX17" fmla="*/ 1730492 w 2036049"/>
              <a:gd name="connsiteY17" fmla="*/ 1758294 h 5310352"/>
              <a:gd name="connsiteX18" fmla="*/ 506968 w 2036049"/>
              <a:gd name="connsiteY18" fmla="*/ 1758294 h 5310352"/>
              <a:gd name="connsiteX19" fmla="*/ 506968 w 2036049"/>
              <a:gd name="connsiteY19" fmla="*/ 1292158 h 5310352"/>
              <a:gd name="connsiteX20" fmla="*/ 1738347 w 2036049"/>
              <a:gd name="connsiteY20" fmla="*/ 1292158 h 5310352"/>
              <a:gd name="connsiteX21" fmla="*/ 1744204 w 2036049"/>
              <a:gd name="connsiteY21" fmla="*/ 915330 h 5310352"/>
              <a:gd name="connsiteX22" fmla="*/ 1744724 w 2036049"/>
              <a:gd name="connsiteY22" fmla="*/ 915330 h 5310352"/>
              <a:gd name="connsiteX23" fmla="*/ 1529212 w 2036049"/>
              <a:gd name="connsiteY23" fmla="*/ 502948 h 5310352"/>
              <a:gd name="connsiteX24" fmla="*/ 2032192 w 2036049"/>
              <a:gd name="connsiteY24" fmla="*/ 0 h 5310352"/>
              <a:gd name="connsiteX25" fmla="*/ 1714727 w 2036049"/>
              <a:gd name="connsiteY25" fmla="*/ 2652767 h 5310352"/>
              <a:gd name="connsiteX26" fmla="*/ 1706406 w 2036049"/>
              <a:gd name="connsiteY26" fmla="*/ 3086224 h 5310352"/>
              <a:gd name="connsiteX27" fmla="*/ 1714727 w 2036049"/>
              <a:gd name="connsiteY27" fmla="*/ 2652767 h 531035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2036049" h="5310352">
                <a:moveTo>
                  <a:pt x="2032192" y="0"/>
                </a:moveTo>
                <a:lnTo>
                  <a:pt x="2036049" y="329"/>
                </a:lnTo>
                <a:lnTo>
                  <a:pt x="2036049" y="292973"/>
                </a:lnTo>
                <a:lnTo>
                  <a:pt x="2032192" y="292584"/>
                </a:lnTo>
                <a:cubicBezTo>
                  <a:pt x="1916006" y="292584"/>
                  <a:pt x="1821826" y="386791"/>
                  <a:pt x="1821826" y="502948"/>
                </a:cubicBezTo>
                <a:cubicBezTo>
                  <a:pt x="1821826" y="619133"/>
                  <a:pt x="1916006" y="713313"/>
                  <a:pt x="2032192" y="713313"/>
                </a:cubicBezTo>
                <a:lnTo>
                  <a:pt x="2036049" y="712924"/>
                </a:lnTo>
                <a:lnTo>
                  <a:pt x="2036049" y="5301227"/>
                </a:lnTo>
                <a:lnTo>
                  <a:pt x="2030823" y="5310352"/>
                </a:lnTo>
                <a:cubicBezTo>
                  <a:pt x="1962672" y="5127713"/>
                  <a:pt x="746839" y="4726991"/>
                  <a:pt x="373375" y="3909180"/>
                </a:cubicBezTo>
                <a:cubicBezTo>
                  <a:pt x="357008" y="3928257"/>
                  <a:pt x="288856" y="3993671"/>
                  <a:pt x="223441" y="4056375"/>
                </a:cubicBezTo>
                <a:cubicBezTo>
                  <a:pt x="2620" y="3846476"/>
                  <a:pt x="-46455" y="3173123"/>
                  <a:pt x="40774" y="2889626"/>
                </a:cubicBezTo>
                <a:cubicBezTo>
                  <a:pt x="112812" y="2943517"/>
                  <a:pt x="749576" y="3383022"/>
                  <a:pt x="1019445" y="3606579"/>
                </a:cubicBezTo>
                <a:cubicBezTo>
                  <a:pt x="984001" y="3609316"/>
                  <a:pt x="738656" y="3658363"/>
                  <a:pt x="675157" y="3666546"/>
                </a:cubicBezTo>
                <a:cubicBezTo>
                  <a:pt x="698887" y="3688360"/>
                  <a:pt x="943028" y="3986773"/>
                  <a:pt x="1071257" y="4048191"/>
                </a:cubicBezTo>
                <a:cubicBezTo>
                  <a:pt x="1409058" y="4210057"/>
                  <a:pt x="1585266" y="4121105"/>
                  <a:pt x="1669566" y="3523594"/>
                </a:cubicBezTo>
                <a:cubicBezTo>
                  <a:pt x="812445" y="3324040"/>
                  <a:pt x="725709" y="2551992"/>
                  <a:pt x="1721159" y="2294770"/>
                </a:cubicBezTo>
                <a:cubicBezTo>
                  <a:pt x="1724279" y="2118015"/>
                  <a:pt x="1727481" y="1933214"/>
                  <a:pt x="1730492" y="1758294"/>
                </a:cubicBezTo>
                <a:lnTo>
                  <a:pt x="506968" y="1758294"/>
                </a:lnTo>
                <a:lnTo>
                  <a:pt x="506968" y="1292158"/>
                </a:lnTo>
                <a:lnTo>
                  <a:pt x="1738347" y="1292158"/>
                </a:lnTo>
                <a:cubicBezTo>
                  <a:pt x="1741905" y="1078919"/>
                  <a:pt x="1744204" y="931177"/>
                  <a:pt x="1744204" y="915330"/>
                </a:cubicBezTo>
                <a:lnTo>
                  <a:pt x="1744724" y="915330"/>
                </a:lnTo>
                <a:cubicBezTo>
                  <a:pt x="1614552" y="824434"/>
                  <a:pt x="1529212" y="673763"/>
                  <a:pt x="1529212" y="502948"/>
                </a:cubicBezTo>
                <a:cubicBezTo>
                  <a:pt x="1529212" y="225172"/>
                  <a:pt x="1754413" y="0"/>
                  <a:pt x="2032192" y="0"/>
                </a:cubicBezTo>
                <a:close/>
                <a:moveTo>
                  <a:pt x="1714727" y="2652767"/>
                </a:moveTo>
                <a:cubicBezTo>
                  <a:pt x="1372519" y="2767392"/>
                  <a:pt x="1373586" y="2979016"/>
                  <a:pt x="1706406" y="3086224"/>
                </a:cubicBezTo>
                <a:cubicBezTo>
                  <a:pt x="1708431" y="2990019"/>
                  <a:pt x="1711360" y="2835872"/>
                  <a:pt x="1714727" y="2652767"/>
                </a:cubicBezTo>
                <a:close/>
              </a:path>
            </a:pathLst>
          </a:custGeom>
          <a:solidFill>
            <a:srgbClr val="FFFFFF">
              <a:alpha val="40000"/>
            </a:srgbClr>
          </a:solidFill>
          <a:ln w="2471" cap="flat">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23000"/>
              </a:lnSpc>
              <a:spcBef>
                <a:spcPts val="600"/>
              </a:spcBef>
              <a:spcAft>
                <a:spcPts val="600"/>
              </a:spcAft>
              <a:buClrTx/>
              <a:buSzTx/>
              <a:buFontTx/>
              <a:buNone/>
              <a:tabLst/>
              <a:defRPr/>
            </a:pPr>
            <a:endParaRPr kumimoji="0" lang="en-US" sz="1600" b="0" i="0" u="none" strike="noStrike" kern="1200" cap="none" spc="0" normalizeH="0" baseline="0" noProof="0">
              <a:ln>
                <a:noFill/>
              </a:ln>
              <a:solidFill>
                <a:prstClr val="white"/>
              </a:solidFill>
              <a:effectLst/>
              <a:uLnTx/>
              <a:uFillTx/>
              <a:latin typeface="Franklin Gothic Book"/>
              <a:ea typeface="+mn-ea"/>
              <a:cs typeface="+mn-cs"/>
            </a:endParaRPr>
          </a:p>
        </p:txBody>
      </p:sp>
      <p:sp>
        <p:nvSpPr>
          <p:cNvPr id="30" name="Freeform: Shape 29">
            <a:extLst>
              <a:ext uri="{FF2B5EF4-FFF2-40B4-BE49-F238E27FC236}">
                <a16:creationId xmlns:a16="http://schemas.microsoft.com/office/drawing/2014/main" id="{51921B63-C24B-40ED-85BE-26D49B86E047}"/>
              </a:ext>
            </a:extLst>
          </p:cNvPr>
          <p:cNvSpPr/>
          <p:nvPr userDrawn="1"/>
        </p:nvSpPr>
        <p:spPr>
          <a:xfrm>
            <a:off x="304800" y="773907"/>
            <a:ext cx="2025597" cy="5300898"/>
          </a:xfrm>
          <a:custGeom>
            <a:avLst/>
            <a:gdLst>
              <a:gd name="connsiteX0" fmla="*/ 0 w 2025597"/>
              <a:gd name="connsiteY0" fmla="*/ 0 h 5300898"/>
              <a:gd name="connsiteX1" fmla="*/ 82086 w 2025597"/>
              <a:gd name="connsiteY1" fmla="*/ 6998 h 5300898"/>
              <a:gd name="connsiteX2" fmla="*/ 482728 w 2025597"/>
              <a:gd name="connsiteY2" fmla="*/ 377402 h 5300898"/>
              <a:gd name="connsiteX3" fmla="*/ 1197880 w 2025597"/>
              <a:gd name="connsiteY3" fmla="*/ 1291829 h 5300898"/>
              <a:gd name="connsiteX4" fmla="*/ 1521394 w 2025597"/>
              <a:gd name="connsiteY4" fmla="*/ 1291829 h 5300898"/>
              <a:gd name="connsiteX5" fmla="*/ 1521394 w 2025597"/>
              <a:gd name="connsiteY5" fmla="*/ 1757965 h 5300898"/>
              <a:gd name="connsiteX6" fmla="*/ 1184222 w 2025597"/>
              <a:gd name="connsiteY6" fmla="*/ 1757965 h 5300898"/>
              <a:gd name="connsiteX7" fmla="*/ 308736 w 2025597"/>
              <a:gd name="connsiteY7" fmla="*/ 2534502 h 5300898"/>
              <a:gd name="connsiteX8" fmla="*/ 321929 w 2025597"/>
              <a:gd name="connsiteY8" fmla="*/ 3191898 h 5300898"/>
              <a:gd name="connsiteX9" fmla="*/ 324502 w 2025597"/>
              <a:gd name="connsiteY9" fmla="*/ 3224687 h 5300898"/>
              <a:gd name="connsiteX10" fmla="*/ 1084212 w 2025597"/>
              <a:gd name="connsiteY10" fmla="*/ 3949687 h 5300898"/>
              <a:gd name="connsiteX11" fmla="*/ 1350441 w 2025597"/>
              <a:gd name="connsiteY11" fmla="*/ 3666217 h 5300898"/>
              <a:gd name="connsiteX12" fmla="*/ 1006180 w 2025597"/>
              <a:gd name="connsiteY12" fmla="*/ 3606250 h 5300898"/>
              <a:gd name="connsiteX13" fmla="*/ 1984824 w 2025597"/>
              <a:gd name="connsiteY13" fmla="*/ 2889297 h 5300898"/>
              <a:gd name="connsiteX14" fmla="*/ 1802184 w 2025597"/>
              <a:gd name="connsiteY14" fmla="*/ 4056046 h 5300898"/>
              <a:gd name="connsiteX15" fmla="*/ 1652223 w 2025597"/>
              <a:gd name="connsiteY15" fmla="*/ 3908851 h 5300898"/>
              <a:gd name="connsiteX16" fmla="*/ 1191831 w 2025597"/>
              <a:gd name="connsiteY16" fmla="*/ 4495223 h 5300898"/>
              <a:gd name="connsiteX17" fmla="*/ 809882 w 2025597"/>
              <a:gd name="connsiteY17" fmla="*/ 5131489 h 5300898"/>
              <a:gd name="connsiteX18" fmla="*/ 893771 w 2025597"/>
              <a:gd name="connsiteY18" fmla="*/ 4726033 h 5300898"/>
              <a:gd name="connsiteX19" fmla="*/ 6748 w 2025597"/>
              <a:gd name="connsiteY19" fmla="*/ 5289114 h 5300898"/>
              <a:gd name="connsiteX20" fmla="*/ 0 w 2025597"/>
              <a:gd name="connsiteY20" fmla="*/ 5300898 h 5300898"/>
              <a:gd name="connsiteX21" fmla="*/ 0 w 2025597"/>
              <a:gd name="connsiteY21" fmla="*/ 712595 h 5300898"/>
              <a:gd name="connsiteX22" fmla="*/ 38541 w 2025597"/>
              <a:gd name="connsiteY22" fmla="*/ 708710 h 5300898"/>
              <a:gd name="connsiteX23" fmla="*/ 206537 w 2025597"/>
              <a:gd name="connsiteY23" fmla="*/ 502619 h 5300898"/>
              <a:gd name="connsiteX24" fmla="*/ 38541 w 2025597"/>
              <a:gd name="connsiteY24" fmla="*/ 296530 h 5300898"/>
              <a:gd name="connsiteX25" fmla="*/ 0 w 2025597"/>
              <a:gd name="connsiteY25" fmla="*/ 292644 h 5300898"/>
              <a:gd name="connsiteX26" fmla="*/ 0 w 2025597"/>
              <a:gd name="connsiteY26" fmla="*/ 0 h 5300898"/>
              <a:gd name="connsiteX27" fmla="*/ 419394 w 2025597"/>
              <a:gd name="connsiteY27" fmla="*/ 773635 h 5300898"/>
              <a:gd name="connsiteX28" fmla="*/ 281421 w 2025597"/>
              <a:gd name="connsiteY28" fmla="*/ 916643 h 5300898"/>
              <a:gd name="connsiteX29" fmla="*/ 287251 w 2025597"/>
              <a:gd name="connsiteY29" fmla="*/ 1291829 h 5300898"/>
              <a:gd name="connsiteX30" fmla="*/ 809554 w 2025597"/>
              <a:gd name="connsiteY30" fmla="*/ 1291829 h 5300898"/>
              <a:gd name="connsiteX31" fmla="*/ 419394 w 2025597"/>
              <a:gd name="connsiteY31" fmla="*/ 773635 h 5300898"/>
              <a:gd name="connsiteX32" fmla="*/ 295106 w 2025597"/>
              <a:gd name="connsiteY32" fmla="*/ 1757965 h 5300898"/>
              <a:gd name="connsiteX33" fmla="*/ 302250 w 2025597"/>
              <a:gd name="connsiteY33" fmla="*/ 2169060 h 5300898"/>
              <a:gd name="connsiteX34" fmla="*/ 777120 w 2025597"/>
              <a:gd name="connsiteY34" fmla="*/ 1757965 h 5300898"/>
              <a:gd name="connsiteX35" fmla="*/ 295106 w 2025597"/>
              <a:gd name="connsiteY35" fmla="*/ 1757965 h 5300898"/>
              <a:gd name="connsiteX36" fmla="*/ 384086 w 2025597"/>
              <a:gd name="connsiteY36" fmla="*/ 3687456 h 5300898"/>
              <a:gd name="connsiteX37" fmla="*/ 749340 w 2025597"/>
              <a:gd name="connsiteY37" fmla="*/ 4116041 h 5300898"/>
              <a:gd name="connsiteX38" fmla="*/ 384086 w 2025597"/>
              <a:gd name="connsiteY38" fmla="*/ 3687456 h 53008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Lst>
            <a:rect l="l" t="t" r="r" b="b"/>
            <a:pathLst>
              <a:path w="2025597" h="5300898">
                <a:moveTo>
                  <a:pt x="0" y="0"/>
                </a:moveTo>
                <a:lnTo>
                  <a:pt x="82086" y="6998"/>
                </a:lnTo>
                <a:cubicBezTo>
                  <a:pt x="277519" y="40718"/>
                  <a:pt x="433968" y="187466"/>
                  <a:pt x="482728" y="377402"/>
                </a:cubicBezTo>
                <a:cubicBezTo>
                  <a:pt x="724351" y="483105"/>
                  <a:pt x="1113334" y="798104"/>
                  <a:pt x="1197880" y="1291829"/>
                </a:cubicBezTo>
                <a:lnTo>
                  <a:pt x="1521394" y="1291829"/>
                </a:lnTo>
                <a:lnTo>
                  <a:pt x="1521394" y="1757965"/>
                </a:lnTo>
                <a:lnTo>
                  <a:pt x="1184222" y="1757965"/>
                </a:lnTo>
                <a:cubicBezTo>
                  <a:pt x="1097432" y="2124228"/>
                  <a:pt x="820310" y="2408847"/>
                  <a:pt x="308736" y="2534502"/>
                </a:cubicBezTo>
                <a:cubicBezTo>
                  <a:pt x="315223" y="2893567"/>
                  <a:pt x="320642" y="3174628"/>
                  <a:pt x="321929" y="3191898"/>
                </a:cubicBezTo>
                <a:cubicBezTo>
                  <a:pt x="322750" y="3203120"/>
                  <a:pt x="323653" y="3213684"/>
                  <a:pt x="324502" y="3224687"/>
                </a:cubicBezTo>
                <a:cubicBezTo>
                  <a:pt x="657787" y="3357923"/>
                  <a:pt x="937427" y="3635070"/>
                  <a:pt x="1084212" y="3949687"/>
                </a:cubicBezTo>
                <a:cubicBezTo>
                  <a:pt x="1203655" y="3839003"/>
                  <a:pt x="1333471" y="3681818"/>
                  <a:pt x="1350441" y="3666217"/>
                </a:cubicBezTo>
                <a:cubicBezTo>
                  <a:pt x="1286942" y="3658034"/>
                  <a:pt x="1041597" y="3608987"/>
                  <a:pt x="1006180" y="3606250"/>
                </a:cubicBezTo>
                <a:cubicBezTo>
                  <a:pt x="1276049" y="3382693"/>
                  <a:pt x="1912813" y="2943188"/>
                  <a:pt x="1984824" y="2889297"/>
                </a:cubicBezTo>
                <a:cubicBezTo>
                  <a:pt x="2072052" y="3172794"/>
                  <a:pt x="2022978" y="3846147"/>
                  <a:pt x="1802184" y="4056046"/>
                </a:cubicBezTo>
                <a:cubicBezTo>
                  <a:pt x="1736742" y="3993342"/>
                  <a:pt x="1668618" y="3927928"/>
                  <a:pt x="1652223" y="3908851"/>
                </a:cubicBezTo>
                <a:cubicBezTo>
                  <a:pt x="1549065" y="4134734"/>
                  <a:pt x="1381588" y="4328787"/>
                  <a:pt x="1191831" y="4495223"/>
                </a:cubicBezTo>
                <a:cubicBezTo>
                  <a:pt x="1171714" y="4733641"/>
                  <a:pt x="1055063" y="4959963"/>
                  <a:pt x="809882" y="5131489"/>
                </a:cubicBezTo>
                <a:cubicBezTo>
                  <a:pt x="867715" y="5032055"/>
                  <a:pt x="896043" y="4887542"/>
                  <a:pt x="893771" y="4726033"/>
                </a:cubicBezTo>
                <a:cubicBezTo>
                  <a:pt x="493612" y="5003306"/>
                  <a:pt x="88642" y="5180100"/>
                  <a:pt x="6748" y="5289114"/>
                </a:cubicBezTo>
                <a:lnTo>
                  <a:pt x="0" y="5300898"/>
                </a:lnTo>
                <a:lnTo>
                  <a:pt x="0" y="712595"/>
                </a:lnTo>
                <a:lnTo>
                  <a:pt x="38541" y="708710"/>
                </a:lnTo>
                <a:cubicBezTo>
                  <a:pt x="134409" y="689095"/>
                  <a:pt x="206537" y="604281"/>
                  <a:pt x="206537" y="502619"/>
                </a:cubicBezTo>
                <a:cubicBezTo>
                  <a:pt x="206537" y="400982"/>
                  <a:pt x="134409" y="316150"/>
                  <a:pt x="38541" y="296530"/>
                </a:cubicBezTo>
                <a:lnTo>
                  <a:pt x="0" y="292644"/>
                </a:lnTo>
                <a:lnTo>
                  <a:pt x="0" y="0"/>
                </a:lnTo>
                <a:close/>
                <a:moveTo>
                  <a:pt x="419394" y="773635"/>
                </a:moveTo>
                <a:cubicBezTo>
                  <a:pt x="383265" y="829963"/>
                  <a:pt x="336435" y="878681"/>
                  <a:pt x="281421" y="916643"/>
                </a:cubicBezTo>
                <a:cubicBezTo>
                  <a:pt x="281531" y="937991"/>
                  <a:pt x="283802" y="1083407"/>
                  <a:pt x="287251" y="1291829"/>
                </a:cubicBezTo>
                <a:lnTo>
                  <a:pt x="809554" y="1291829"/>
                </a:lnTo>
                <a:cubicBezTo>
                  <a:pt x="773343" y="1102648"/>
                  <a:pt x="664876" y="921542"/>
                  <a:pt x="419394" y="773635"/>
                </a:cubicBezTo>
                <a:close/>
                <a:moveTo>
                  <a:pt x="295106" y="1757965"/>
                </a:moveTo>
                <a:cubicBezTo>
                  <a:pt x="297405" y="1891885"/>
                  <a:pt x="299841" y="2031581"/>
                  <a:pt x="302250" y="2169060"/>
                </a:cubicBezTo>
                <a:cubicBezTo>
                  <a:pt x="595246" y="2071076"/>
                  <a:pt x="721586" y="1905680"/>
                  <a:pt x="777120" y="1757965"/>
                </a:cubicBezTo>
                <a:lnTo>
                  <a:pt x="295106" y="1757965"/>
                </a:lnTo>
                <a:close/>
                <a:moveTo>
                  <a:pt x="384086" y="3687456"/>
                </a:moveTo>
                <a:cubicBezTo>
                  <a:pt x="453770" y="4023449"/>
                  <a:pt x="568451" y="4139962"/>
                  <a:pt x="749340" y="4116041"/>
                </a:cubicBezTo>
                <a:cubicBezTo>
                  <a:pt x="665286" y="3942023"/>
                  <a:pt x="544037" y="3787520"/>
                  <a:pt x="384086" y="3687456"/>
                </a:cubicBezTo>
                <a:close/>
              </a:path>
            </a:pathLst>
          </a:custGeom>
          <a:solidFill>
            <a:srgbClr val="FFFFFF">
              <a:alpha val="40000"/>
            </a:srgbClr>
          </a:solidFill>
          <a:ln w="2471" cap="flat">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23000"/>
              </a:lnSpc>
              <a:spcBef>
                <a:spcPts val="600"/>
              </a:spcBef>
              <a:spcAft>
                <a:spcPts val="600"/>
              </a:spcAft>
              <a:buClrTx/>
              <a:buSzTx/>
              <a:buFontTx/>
              <a:buNone/>
              <a:tabLst/>
              <a:defRPr/>
            </a:pPr>
            <a:endParaRPr kumimoji="0" lang="en-US" sz="1600" b="0" i="0" u="none" strike="noStrike" kern="1200" cap="none" spc="0" normalizeH="0" baseline="0" noProof="0">
              <a:ln>
                <a:noFill/>
              </a:ln>
              <a:solidFill>
                <a:prstClr val="white"/>
              </a:solidFill>
              <a:effectLst/>
              <a:uLnTx/>
              <a:uFillTx/>
              <a:latin typeface="Franklin Gothic Book"/>
              <a:ea typeface="+mn-ea"/>
              <a:cs typeface="+mn-cs"/>
            </a:endParaRPr>
          </a:p>
        </p:txBody>
      </p:sp>
    </p:spTree>
    <p:extLst>
      <p:ext uri="{BB962C8B-B14F-4D97-AF65-F5344CB8AC3E}">
        <p14:creationId xmlns:p14="http://schemas.microsoft.com/office/powerpoint/2010/main" val="2757827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FE519F-1D34-453A-9D12-A881B3106CC6}"/>
              </a:ext>
            </a:extLst>
          </p:cNvPr>
          <p:cNvSpPr>
            <a:spLocks noGrp="1"/>
          </p:cNvSpPr>
          <p:nvPr>
            <p:ph type="title" hasCustomPrompt="1"/>
          </p:nvPr>
        </p:nvSpPr>
        <p:spPr>
          <a:xfrm>
            <a:off x="304800" y="172857"/>
            <a:ext cx="11582400" cy="701731"/>
          </a:xfrm>
        </p:spPr>
        <p:txBody>
          <a:bodyPr/>
          <a:lstStyle>
            <a:lvl1pPr>
              <a:defRPr/>
            </a:lvl1pPr>
          </a:lstStyle>
          <a:p>
            <a:r>
              <a:rPr lang="en-US"/>
              <a:t>YOUR SLIDE’S TITLE GOES HERE</a:t>
            </a:r>
          </a:p>
        </p:txBody>
      </p:sp>
      <p:sp>
        <p:nvSpPr>
          <p:cNvPr id="3" name="Content Placeholder 2">
            <a:extLst>
              <a:ext uri="{FF2B5EF4-FFF2-40B4-BE49-F238E27FC236}">
                <a16:creationId xmlns:a16="http://schemas.microsoft.com/office/drawing/2014/main" id="{A753EC81-5AD8-430D-8FD1-21006496845C}"/>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546B341-0739-4A4B-A870-F350F235D3D7}"/>
              </a:ext>
            </a:extLst>
          </p:cNvPr>
          <p:cNvSpPr>
            <a:spLocks noGrp="1"/>
          </p:cNvSpPr>
          <p:nvPr>
            <p:ph type="dt" sz="half"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F7107CA3-86EC-47BA-B415-57A817695E29}" type="datetime1">
              <a:rPr kumimoji="0" lang="en-US" sz="1200" b="0" i="0" u="none" strike="noStrike" kern="1200" cap="none" spc="0" normalizeH="0" baseline="0" noProof="0" smtClean="0">
                <a:ln>
                  <a:noFill/>
                </a:ln>
                <a:solidFill>
                  <a:prstClr val="white"/>
                </a:solidFill>
                <a:effectLst/>
                <a:uLnTx/>
                <a:uFillTx/>
                <a:latin typeface="Franklin Gothic Book"/>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11/1/2021</a:t>
            </a:fld>
            <a:endParaRPr kumimoji="0" lang="en-US" sz="1200" b="0" i="0" u="none" strike="noStrike" kern="1200" cap="none" spc="0" normalizeH="0" baseline="0" noProof="0">
              <a:ln>
                <a:noFill/>
              </a:ln>
              <a:solidFill>
                <a:prstClr val="white"/>
              </a:solidFill>
              <a:effectLst/>
              <a:uLnTx/>
              <a:uFillTx/>
              <a:latin typeface="Franklin Gothic Book"/>
              <a:ea typeface="+mn-ea"/>
              <a:cs typeface="+mn-cs"/>
            </a:endParaRPr>
          </a:p>
        </p:txBody>
      </p:sp>
      <p:sp>
        <p:nvSpPr>
          <p:cNvPr id="5" name="Footer Placeholder 4">
            <a:extLst>
              <a:ext uri="{FF2B5EF4-FFF2-40B4-BE49-F238E27FC236}">
                <a16:creationId xmlns:a16="http://schemas.microsoft.com/office/drawing/2014/main" id="{1451F020-DF80-4E72-992F-41D29778C2EB}"/>
              </a:ext>
            </a:extLst>
          </p:cNvPr>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white"/>
                </a:solidFill>
                <a:effectLst/>
                <a:uLnTx/>
                <a:uFillTx/>
                <a:latin typeface="Franklin Gothic Book"/>
                <a:ea typeface="+mn-ea"/>
                <a:cs typeface="+mn-cs"/>
              </a:rPr>
              <a:t>Lorem ipsum dolor sit amet, consectetur adipiscing elit, sed do eiusmod tempor incididunt ut labore et dolore.</a:t>
            </a:r>
          </a:p>
        </p:txBody>
      </p:sp>
      <p:sp>
        <p:nvSpPr>
          <p:cNvPr id="6" name="Slide Number Placeholder 5">
            <a:extLst>
              <a:ext uri="{FF2B5EF4-FFF2-40B4-BE49-F238E27FC236}">
                <a16:creationId xmlns:a16="http://schemas.microsoft.com/office/drawing/2014/main" id="{EC06A8F3-E230-4772-BC90-5044FB7518C4}"/>
              </a:ext>
            </a:extLst>
          </p:cNvPr>
          <p:cNvSpPr>
            <a:spLocks noGrp="1"/>
          </p:cNvSpPr>
          <p:nvPr>
            <p:ph type="sldNum" sz="quarter" idx="12"/>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fld id="{F477D24C-55BC-4150-BC77-7526DE4131D6}" type="slidenum">
              <a:rPr kumimoji="0" lang="en-US" sz="1600" b="0" i="0" u="none" strike="noStrike" kern="1200" cap="none" spc="0" normalizeH="0" baseline="0" noProof="0" smtClean="0">
                <a:ln>
                  <a:noFill/>
                </a:ln>
                <a:solidFill>
                  <a:prstClr val="white"/>
                </a:solidFill>
                <a:effectLst/>
                <a:uLnTx/>
                <a:uFillTx/>
                <a:latin typeface="Franklin Gothic Book"/>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a:t>
            </a:fld>
            <a:endParaRPr kumimoji="0" lang="en-US" sz="1600" b="0" i="0" u="none" strike="noStrike" kern="1200" cap="none" spc="0" normalizeH="0" baseline="0" noProof="0">
              <a:ln>
                <a:noFill/>
              </a:ln>
              <a:solidFill>
                <a:prstClr val="white"/>
              </a:solidFill>
              <a:effectLst/>
              <a:uLnTx/>
              <a:uFillTx/>
              <a:latin typeface="Franklin Gothic Book"/>
              <a:ea typeface="+mn-ea"/>
              <a:cs typeface="+mn-cs"/>
            </a:endParaRPr>
          </a:p>
        </p:txBody>
      </p:sp>
      <p:sp>
        <p:nvSpPr>
          <p:cNvPr id="9" name="Text Placeholder 8">
            <a:extLst>
              <a:ext uri="{FF2B5EF4-FFF2-40B4-BE49-F238E27FC236}">
                <a16:creationId xmlns:a16="http://schemas.microsoft.com/office/drawing/2014/main" id="{50A8CA55-E1DC-4B08-9E74-256ECBEB3625}"/>
              </a:ext>
            </a:extLst>
          </p:cNvPr>
          <p:cNvSpPr>
            <a:spLocks noGrp="1"/>
          </p:cNvSpPr>
          <p:nvPr>
            <p:ph type="body" sz="quarter" idx="13" hasCustomPrompt="1"/>
          </p:nvPr>
        </p:nvSpPr>
        <p:spPr>
          <a:xfrm>
            <a:off x="304800" y="1031273"/>
            <a:ext cx="11582400" cy="850392"/>
          </a:xfrm>
        </p:spPr>
        <p:txBody>
          <a:bodyPr>
            <a:noAutofit/>
          </a:bodyPr>
          <a:lstStyle>
            <a:lvl1pPr marL="0" indent="0">
              <a:buNone/>
              <a:defRPr sz="2100">
                <a:solidFill>
                  <a:schemeClr val="accent6"/>
                </a:solidFill>
                <a:latin typeface="+mj-lt"/>
              </a:defRPr>
            </a:lvl1pPr>
            <a:lvl2pPr marL="457200" indent="0">
              <a:buNone/>
              <a:defRPr sz="2100">
                <a:latin typeface="+mj-lt"/>
              </a:defRPr>
            </a:lvl2pPr>
            <a:lvl3pPr marL="914400" indent="0">
              <a:buNone/>
              <a:defRPr sz="2100">
                <a:latin typeface="+mj-lt"/>
              </a:defRPr>
            </a:lvl3pPr>
            <a:lvl4pPr marL="1371600" indent="0">
              <a:buNone/>
              <a:defRPr sz="2100">
                <a:latin typeface="+mj-lt"/>
              </a:defRPr>
            </a:lvl4pPr>
            <a:lvl5pPr marL="1828800" indent="0">
              <a:buNone/>
              <a:defRPr sz="2100">
                <a:latin typeface="+mj-lt"/>
              </a:defRPr>
            </a:lvl5pPr>
          </a:lstStyle>
          <a:p>
            <a:pPr lvl="0"/>
            <a:r>
              <a:rPr lang="en-US"/>
              <a:t>You can put your slide’s sub-title (or strap line) over here. Make sure it’s concise and to the point. Also, do your best to not exceed two lines.</a:t>
            </a:r>
          </a:p>
        </p:txBody>
      </p:sp>
    </p:spTree>
    <p:extLst>
      <p:ext uri="{BB962C8B-B14F-4D97-AF65-F5344CB8AC3E}">
        <p14:creationId xmlns:p14="http://schemas.microsoft.com/office/powerpoint/2010/main" val="21431011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Paragraph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FE519F-1D34-453A-9D12-A881B3106CC6}"/>
              </a:ext>
            </a:extLst>
          </p:cNvPr>
          <p:cNvSpPr>
            <a:spLocks noGrp="1"/>
          </p:cNvSpPr>
          <p:nvPr>
            <p:ph type="title" hasCustomPrompt="1"/>
          </p:nvPr>
        </p:nvSpPr>
        <p:spPr>
          <a:xfrm>
            <a:off x="304800" y="172857"/>
            <a:ext cx="11582400" cy="701731"/>
          </a:xfrm>
        </p:spPr>
        <p:txBody>
          <a:bodyPr/>
          <a:lstStyle/>
          <a:p>
            <a:r>
              <a:rPr lang="en-US"/>
              <a:t>YOUR SLIDE’S TITLE GOES HERE</a:t>
            </a:r>
          </a:p>
        </p:txBody>
      </p:sp>
      <p:sp>
        <p:nvSpPr>
          <p:cNvPr id="4" name="Date Placeholder 3">
            <a:extLst>
              <a:ext uri="{FF2B5EF4-FFF2-40B4-BE49-F238E27FC236}">
                <a16:creationId xmlns:a16="http://schemas.microsoft.com/office/drawing/2014/main" id="{3546B341-0739-4A4B-A870-F350F235D3D7}"/>
              </a:ext>
            </a:extLst>
          </p:cNvPr>
          <p:cNvSpPr>
            <a:spLocks noGrp="1"/>
          </p:cNvSpPr>
          <p:nvPr>
            <p:ph type="dt" sz="half"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F7107CA3-86EC-47BA-B415-57A817695E29}" type="datetime1">
              <a:rPr kumimoji="0" lang="en-US" sz="1200" b="0" i="0" u="none" strike="noStrike" kern="1200" cap="none" spc="0" normalizeH="0" baseline="0" noProof="0" smtClean="0">
                <a:ln>
                  <a:noFill/>
                </a:ln>
                <a:solidFill>
                  <a:prstClr val="white"/>
                </a:solidFill>
                <a:effectLst/>
                <a:uLnTx/>
                <a:uFillTx/>
                <a:latin typeface="Franklin Gothic Book"/>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11/1/2021</a:t>
            </a:fld>
            <a:endParaRPr kumimoji="0" lang="en-US" sz="1200" b="0" i="0" u="none" strike="noStrike" kern="1200" cap="none" spc="0" normalizeH="0" baseline="0" noProof="0">
              <a:ln>
                <a:noFill/>
              </a:ln>
              <a:solidFill>
                <a:prstClr val="white"/>
              </a:solidFill>
              <a:effectLst/>
              <a:uLnTx/>
              <a:uFillTx/>
              <a:latin typeface="Franklin Gothic Book"/>
              <a:ea typeface="+mn-ea"/>
              <a:cs typeface="+mn-cs"/>
            </a:endParaRPr>
          </a:p>
        </p:txBody>
      </p:sp>
      <p:sp>
        <p:nvSpPr>
          <p:cNvPr id="5" name="Footer Placeholder 4">
            <a:extLst>
              <a:ext uri="{FF2B5EF4-FFF2-40B4-BE49-F238E27FC236}">
                <a16:creationId xmlns:a16="http://schemas.microsoft.com/office/drawing/2014/main" id="{1451F020-DF80-4E72-992F-41D29778C2EB}"/>
              </a:ext>
            </a:extLst>
          </p:cNvPr>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white"/>
                </a:solidFill>
                <a:effectLst/>
                <a:uLnTx/>
                <a:uFillTx/>
                <a:latin typeface="Franklin Gothic Book"/>
                <a:ea typeface="+mn-ea"/>
                <a:cs typeface="+mn-cs"/>
              </a:rPr>
              <a:t>Lorem ipsum dolor sit amet, consectetur adipiscing elit, sed do eiusmod tempor incididunt ut labore et dolore.</a:t>
            </a:r>
          </a:p>
        </p:txBody>
      </p:sp>
      <p:sp>
        <p:nvSpPr>
          <p:cNvPr id="6" name="Slide Number Placeholder 5">
            <a:extLst>
              <a:ext uri="{FF2B5EF4-FFF2-40B4-BE49-F238E27FC236}">
                <a16:creationId xmlns:a16="http://schemas.microsoft.com/office/drawing/2014/main" id="{EC06A8F3-E230-4772-BC90-5044FB7518C4}"/>
              </a:ext>
            </a:extLst>
          </p:cNvPr>
          <p:cNvSpPr>
            <a:spLocks noGrp="1"/>
          </p:cNvSpPr>
          <p:nvPr>
            <p:ph type="sldNum" sz="quarter" idx="12"/>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fld id="{F477D24C-55BC-4150-BC77-7526DE4131D6}" type="slidenum">
              <a:rPr kumimoji="0" lang="en-US" sz="1600" b="0" i="0" u="none" strike="noStrike" kern="1200" cap="none" spc="0" normalizeH="0" baseline="0" noProof="0" smtClean="0">
                <a:ln>
                  <a:noFill/>
                </a:ln>
                <a:solidFill>
                  <a:prstClr val="white"/>
                </a:solidFill>
                <a:effectLst/>
                <a:uLnTx/>
                <a:uFillTx/>
                <a:latin typeface="Franklin Gothic Book"/>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a:t>
            </a:fld>
            <a:endParaRPr kumimoji="0" lang="en-US" sz="1600" b="0" i="0" u="none" strike="noStrike" kern="1200" cap="none" spc="0" normalizeH="0" baseline="0" noProof="0">
              <a:ln>
                <a:noFill/>
              </a:ln>
              <a:solidFill>
                <a:prstClr val="white"/>
              </a:solidFill>
              <a:effectLst/>
              <a:uLnTx/>
              <a:uFillTx/>
              <a:latin typeface="Franklin Gothic Book"/>
              <a:ea typeface="+mn-ea"/>
              <a:cs typeface="+mn-cs"/>
            </a:endParaRPr>
          </a:p>
        </p:txBody>
      </p:sp>
      <p:sp>
        <p:nvSpPr>
          <p:cNvPr id="9" name="Text Placeholder 8">
            <a:extLst>
              <a:ext uri="{FF2B5EF4-FFF2-40B4-BE49-F238E27FC236}">
                <a16:creationId xmlns:a16="http://schemas.microsoft.com/office/drawing/2014/main" id="{50A8CA55-E1DC-4B08-9E74-256ECBEB3625}"/>
              </a:ext>
            </a:extLst>
          </p:cNvPr>
          <p:cNvSpPr>
            <a:spLocks noGrp="1"/>
          </p:cNvSpPr>
          <p:nvPr>
            <p:ph type="body" sz="quarter" idx="13" hasCustomPrompt="1"/>
          </p:nvPr>
        </p:nvSpPr>
        <p:spPr>
          <a:xfrm>
            <a:off x="304800" y="1031273"/>
            <a:ext cx="11582400" cy="850392"/>
          </a:xfrm>
        </p:spPr>
        <p:txBody>
          <a:bodyPr>
            <a:noAutofit/>
          </a:bodyPr>
          <a:lstStyle>
            <a:lvl1pPr marL="0" indent="0">
              <a:buNone/>
              <a:defRPr sz="2100">
                <a:solidFill>
                  <a:schemeClr val="accent6"/>
                </a:solidFill>
                <a:latin typeface="+mj-lt"/>
              </a:defRPr>
            </a:lvl1pPr>
            <a:lvl2pPr marL="457200" indent="0">
              <a:buNone/>
              <a:defRPr sz="2100">
                <a:latin typeface="+mj-lt"/>
              </a:defRPr>
            </a:lvl2pPr>
            <a:lvl3pPr marL="914400" indent="0">
              <a:buNone/>
              <a:defRPr sz="2100">
                <a:latin typeface="+mj-lt"/>
              </a:defRPr>
            </a:lvl3pPr>
            <a:lvl4pPr marL="1371600" indent="0">
              <a:buNone/>
              <a:defRPr sz="2100">
                <a:latin typeface="+mj-lt"/>
              </a:defRPr>
            </a:lvl4pPr>
            <a:lvl5pPr marL="1828800" indent="0">
              <a:buNone/>
              <a:defRPr sz="2100">
                <a:latin typeface="+mj-lt"/>
              </a:defRPr>
            </a:lvl5pPr>
          </a:lstStyle>
          <a:p>
            <a:pPr lvl="0"/>
            <a:r>
              <a:rPr lang="en-US"/>
              <a:t>You can put your slide’s sub-title (or strap line) over here. Make sure it’s concise and to the point. Also, do your best to not exceed two lines.</a:t>
            </a:r>
          </a:p>
        </p:txBody>
      </p:sp>
      <p:sp>
        <p:nvSpPr>
          <p:cNvPr id="8" name="Text Placeholder 7">
            <a:extLst>
              <a:ext uri="{FF2B5EF4-FFF2-40B4-BE49-F238E27FC236}">
                <a16:creationId xmlns:a16="http://schemas.microsoft.com/office/drawing/2014/main" id="{51E94711-1222-4A37-8026-D8C0D6ED4201}"/>
              </a:ext>
            </a:extLst>
          </p:cNvPr>
          <p:cNvSpPr>
            <a:spLocks noGrp="1"/>
          </p:cNvSpPr>
          <p:nvPr>
            <p:ph type="body" sz="quarter" idx="14"/>
          </p:nvPr>
        </p:nvSpPr>
        <p:spPr>
          <a:xfrm>
            <a:off x="304800" y="2087878"/>
            <a:ext cx="11582400" cy="3703320"/>
          </a:xfrm>
        </p:spPr>
        <p:txBody>
          <a:bodyPr/>
          <a:lstStyle>
            <a:lvl1pPr marL="0" indent="0">
              <a:buNone/>
              <a:defRPr/>
            </a:lvl1pPr>
            <a:lvl2pPr marL="457200" indent="0">
              <a:buNone/>
              <a:defRPr/>
            </a:lvl2pPr>
            <a:lvl3pPr marL="914400" indent="0">
              <a:buNone/>
              <a:defRPr/>
            </a:lvl3pPr>
            <a:lvl4pPr marL="1371600" indent="0">
              <a:buNone/>
              <a:defRPr/>
            </a:lvl4pPr>
            <a:lvl5pPr marL="1828800" indent="0">
              <a:buNone/>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0073164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wo Columns Paragraph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FE519F-1D34-453A-9D12-A881B3106CC6}"/>
              </a:ext>
            </a:extLst>
          </p:cNvPr>
          <p:cNvSpPr>
            <a:spLocks noGrp="1"/>
          </p:cNvSpPr>
          <p:nvPr>
            <p:ph type="title" hasCustomPrompt="1"/>
          </p:nvPr>
        </p:nvSpPr>
        <p:spPr>
          <a:xfrm>
            <a:off x="304800" y="172857"/>
            <a:ext cx="11582400" cy="701731"/>
          </a:xfrm>
        </p:spPr>
        <p:txBody>
          <a:bodyPr/>
          <a:lstStyle/>
          <a:p>
            <a:r>
              <a:rPr lang="en-US"/>
              <a:t>YOUR SLIDE’S TITLE GOES HERE</a:t>
            </a:r>
          </a:p>
        </p:txBody>
      </p:sp>
      <p:sp>
        <p:nvSpPr>
          <p:cNvPr id="4" name="Date Placeholder 3">
            <a:extLst>
              <a:ext uri="{FF2B5EF4-FFF2-40B4-BE49-F238E27FC236}">
                <a16:creationId xmlns:a16="http://schemas.microsoft.com/office/drawing/2014/main" id="{3546B341-0739-4A4B-A870-F350F235D3D7}"/>
              </a:ext>
            </a:extLst>
          </p:cNvPr>
          <p:cNvSpPr>
            <a:spLocks noGrp="1"/>
          </p:cNvSpPr>
          <p:nvPr>
            <p:ph type="dt" sz="half"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F7107CA3-86EC-47BA-B415-57A817695E29}" type="datetime1">
              <a:rPr kumimoji="0" lang="en-US" sz="1200" b="0" i="0" u="none" strike="noStrike" kern="1200" cap="none" spc="0" normalizeH="0" baseline="0" noProof="0" smtClean="0">
                <a:ln>
                  <a:noFill/>
                </a:ln>
                <a:solidFill>
                  <a:prstClr val="white"/>
                </a:solidFill>
                <a:effectLst/>
                <a:uLnTx/>
                <a:uFillTx/>
                <a:latin typeface="Franklin Gothic Book"/>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11/1/2021</a:t>
            </a:fld>
            <a:endParaRPr kumimoji="0" lang="en-US" sz="1200" b="0" i="0" u="none" strike="noStrike" kern="1200" cap="none" spc="0" normalizeH="0" baseline="0" noProof="0">
              <a:ln>
                <a:noFill/>
              </a:ln>
              <a:solidFill>
                <a:prstClr val="white"/>
              </a:solidFill>
              <a:effectLst/>
              <a:uLnTx/>
              <a:uFillTx/>
              <a:latin typeface="Franklin Gothic Book"/>
              <a:ea typeface="+mn-ea"/>
              <a:cs typeface="+mn-cs"/>
            </a:endParaRPr>
          </a:p>
        </p:txBody>
      </p:sp>
      <p:sp>
        <p:nvSpPr>
          <p:cNvPr id="5" name="Footer Placeholder 4">
            <a:extLst>
              <a:ext uri="{FF2B5EF4-FFF2-40B4-BE49-F238E27FC236}">
                <a16:creationId xmlns:a16="http://schemas.microsoft.com/office/drawing/2014/main" id="{1451F020-DF80-4E72-992F-41D29778C2EB}"/>
              </a:ext>
            </a:extLst>
          </p:cNvPr>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white"/>
                </a:solidFill>
                <a:effectLst/>
                <a:uLnTx/>
                <a:uFillTx/>
                <a:latin typeface="Franklin Gothic Book"/>
                <a:ea typeface="+mn-ea"/>
                <a:cs typeface="+mn-cs"/>
              </a:rPr>
              <a:t>Lorem ipsum dolor sit amet, consectetur adipiscing elit, sed do eiusmod tempor incididunt ut labore et dolore.</a:t>
            </a:r>
          </a:p>
        </p:txBody>
      </p:sp>
      <p:sp>
        <p:nvSpPr>
          <p:cNvPr id="6" name="Slide Number Placeholder 5">
            <a:extLst>
              <a:ext uri="{FF2B5EF4-FFF2-40B4-BE49-F238E27FC236}">
                <a16:creationId xmlns:a16="http://schemas.microsoft.com/office/drawing/2014/main" id="{EC06A8F3-E230-4772-BC90-5044FB7518C4}"/>
              </a:ext>
            </a:extLst>
          </p:cNvPr>
          <p:cNvSpPr>
            <a:spLocks noGrp="1"/>
          </p:cNvSpPr>
          <p:nvPr>
            <p:ph type="sldNum" sz="quarter" idx="12"/>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fld id="{F477D24C-55BC-4150-BC77-7526DE4131D6}" type="slidenum">
              <a:rPr kumimoji="0" lang="en-US" sz="1600" b="0" i="0" u="none" strike="noStrike" kern="1200" cap="none" spc="0" normalizeH="0" baseline="0" noProof="0" smtClean="0">
                <a:ln>
                  <a:noFill/>
                </a:ln>
                <a:solidFill>
                  <a:prstClr val="white"/>
                </a:solidFill>
                <a:effectLst/>
                <a:uLnTx/>
                <a:uFillTx/>
                <a:latin typeface="Franklin Gothic Book"/>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a:t>
            </a:fld>
            <a:endParaRPr kumimoji="0" lang="en-US" sz="1600" b="0" i="0" u="none" strike="noStrike" kern="1200" cap="none" spc="0" normalizeH="0" baseline="0" noProof="0">
              <a:ln>
                <a:noFill/>
              </a:ln>
              <a:solidFill>
                <a:prstClr val="white"/>
              </a:solidFill>
              <a:effectLst/>
              <a:uLnTx/>
              <a:uFillTx/>
              <a:latin typeface="Franklin Gothic Book"/>
              <a:ea typeface="+mn-ea"/>
              <a:cs typeface="+mn-cs"/>
            </a:endParaRPr>
          </a:p>
        </p:txBody>
      </p:sp>
      <p:sp>
        <p:nvSpPr>
          <p:cNvPr id="9" name="Text Placeholder 8">
            <a:extLst>
              <a:ext uri="{FF2B5EF4-FFF2-40B4-BE49-F238E27FC236}">
                <a16:creationId xmlns:a16="http://schemas.microsoft.com/office/drawing/2014/main" id="{50A8CA55-E1DC-4B08-9E74-256ECBEB3625}"/>
              </a:ext>
            </a:extLst>
          </p:cNvPr>
          <p:cNvSpPr>
            <a:spLocks noGrp="1"/>
          </p:cNvSpPr>
          <p:nvPr>
            <p:ph type="body" sz="quarter" idx="13" hasCustomPrompt="1"/>
          </p:nvPr>
        </p:nvSpPr>
        <p:spPr>
          <a:xfrm>
            <a:off x="304800" y="1031273"/>
            <a:ext cx="11582400" cy="850392"/>
          </a:xfrm>
        </p:spPr>
        <p:txBody>
          <a:bodyPr>
            <a:noAutofit/>
          </a:bodyPr>
          <a:lstStyle>
            <a:lvl1pPr marL="0" indent="0">
              <a:buNone/>
              <a:defRPr sz="2100">
                <a:solidFill>
                  <a:schemeClr val="accent6"/>
                </a:solidFill>
                <a:latin typeface="+mj-lt"/>
              </a:defRPr>
            </a:lvl1pPr>
            <a:lvl2pPr marL="457200" indent="0">
              <a:buNone/>
              <a:defRPr sz="2100">
                <a:latin typeface="+mj-lt"/>
              </a:defRPr>
            </a:lvl2pPr>
            <a:lvl3pPr marL="914400" indent="0">
              <a:buNone/>
              <a:defRPr sz="2100">
                <a:latin typeface="+mj-lt"/>
              </a:defRPr>
            </a:lvl3pPr>
            <a:lvl4pPr marL="1371600" indent="0">
              <a:buNone/>
              <a:defRPr sz="2100">
                <a:latin typeface="+mj-lt"/>
              </a:defRPr>
            </a:lvl4pPr>
            <a:lvl5pPr marL="1828800" indent="0">
              <a:buNone/>
              <a:defRPr sz="2100">
                <a:latin typeface="+mj-lt"/>
              </a:defRPr>
            </a:lvl5pPr>
          </a:lstStyle>
          <a:p>
            <a:pPr lvl="0"/>
            <a:r>
              <a:rPr lang="en-US"/>
              <a:t>You can put your slide’s sub-title (or strap line) over here. Make sure it’s concise and to the point. Also, do your best to not exceed two lines.</a:t>
            </a:r>
          </a:p>
        </p:txBody>
      </p:sp>
      <p:sp>
        <p:nvSpPr>
          <p:cNvPr id="8" name="Text Placeholder 7">
            <a:extLst>
              <a:ext uri="{FF2B5EF4-FFF2-40B4-BE49-F238E27FC236}">
                <a16:creationId xmlns:a16="http://schemas.microsoft.com/office/drawing/2014/main" id="{51E94711-1222-4A37-8026-D8C0D6ED4201}"/>
              </a:ext>
            </a:extLst>
          </p:cNvPr>
          <p:cNvSpPr>
            <a:spLocks noGrp="1"/>
          </p:cNvSpPr>
          <p:nvPr>
            <p:ph type="body" sz="quarter" idx="14"/>
          </p:nvPr>
        </p:nvSpPr>
        <p:spPr>
          <a:xfrm>
            <a:off x="304800" y="2087878"/>
            <a:ext cx="11582400" cy="3703320"/>
          </a:xfrm>
        </p:spPr>
        <p:txBody>
          <a:bodyPr numCol="2" spcCol="914400"/>
          <a:lstStyle>
            <a:lvl1pPr marL="0" indent="0">
              <a:buNone/>
              <a:tabLst/>
              <a:defRPr/>
            </a:lvl1pPr>
            <a:lvl2pPr marL="457200" indent="0">
              <a:buNone/>
              <a:defRPr/>
            </a:lvl2pPr>
            <a:lvl3pPr marL="914400" indent="0">
              <a:buNone/>
              <a:defRPr/>
            </a:lvl3pPr>
            <a:lvl4pPr marL="1371600" indent="0">
              <a:buNone/>
              <a:defRPr/>
            </a:lvl4pPr>
            <a:lvl5pPr marL="1828800" indent="0">
              <a:buNone/>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280441309"/>
      </p:ext>
    </p:extLst>
  </p:cSld>
  <p:clrMapOvr>
    <a:masterClrMapping/>
  </p:clrMapOvr>
</p:sldLayout>
</file>

<file path=ppt/slideMasters/_rels/slideMaster1.xml.rels><?xml version="1.0" encoding="UTF-8" standalone="yes"?>
<Relationships xmlns="http://schemas.openxmlformats.org/package/2006/relationships"><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9" Type="http://schemas.openxmlformats.org/officeDocument/2006/relationships/slideLayout" Target="../slideLayouts/slideLayout39.xml"/><Relationship Id="rId21" Type="http://schemas.openxmlformats.org/officeDocument/2006/relationships/slideLayout" Target="../slideLayouts/slideLayout21.xml"/><Relationship Id="rId34" Type="http://schemas.openxmlformats.org/officeDocument/2006/relationships/slideLayout" Target="../slideLayouts/slideLayout34.xml"/><Relationship Id="rId42" Type="http://schemas.openxmlformats.org/officeDocument/2006/relationships/slideLayout" Target="../slideLayouts/slideLayout42.xml"/><Relationship Id="rId47" Type="http://schemas.openxmlformats.org/officeDocument/2006/relationships/slideLayout" Target="../slideLayouts/slideLayout47.xml"/><Relationship Id="rId50" Type="http://schemas.openxmlformats.org/officeDocument/2006/relationships/slideLayout" Target="../slideLayouts/slideLayout50.xml"/><Relationship Id="rId55" Type="http://schemas.openxmlformats.org/officeDocument/2006/relationships/theme" Target="../theme/theme1.xml"/><Relationship Id="rId7" Type="http://schemas.openxmlformats.org/officeDocument/2006/relationships/slideLayout" Target="../slideLayouts/slideLayout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9" Type="http://schemas.openxmlformats.org/officeDocument/2006/relationships/slideLayout" Target="../slideLayouts/slideLayout29.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slideLayout" Target="../slideLayouts/slideLayout32.xml"/><Relationship Id="rId37" Type="http://schemas.openxmlformats.org/officeDocument/2006/relationships/slideLayout" Target="../slideLayouts/slideLayout37.xml"/><Relationship Id="rId40" Type="http://schemas.openxmlformats.org/officeDocument/2006/relationships/slideLayout" Target="../slideLayouts/slideLayout40.xml"/><Relationship Id="rId45" Type="http://schemas.openxmlformats.org/officeDocument/2006/relationships/slideLayout" Target="../slideLayouts/slideLayout45.xml"/><Relationship Id="rId53" Type="http://schemas.openxmlformats.org/officeDocument/2006/relationships/slideLayout" Target="../slideLayouts/slideLayout53.xml"/><Relationship Id="rId5" Type="http://schemas.openxmlformats.org/officeDocument/2006/relationships/slideLayout" Target="../slideLayouts/slideLayout5.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35" Type="http://schemas.openxmlformats.org/officeDocument/2006/relationships/slideLayout" Target="../slideLayouts/slideLayout35.xml"/><Relationship Id="rId43" Type="http://schemas.openxmlformats.org/officeDocument/2006/relationships/slideLayout" Target="../slideLayouts/slideLayout43.xml"/><Relationship Id="rId48" Type="http://schemas.openxmlformats.org/officeDocument/2006/relationships/slideLayout" Target="../slideLayouts/slideLayout48.xml"/><Relationship Id="rId56" Type="http://schemas.openxmlformats.org/officeDocument/2006/relationships/image" Target="../media/image1.png"/><Relationship Id="rId8" Type="http://schemas.openxmlformats.org/officeDocument/2006/relationships/slideLayout" Target="../slideLayouts/slideLayout8.xml"/><Relationship Id="rId51" Type="http://schemas.openxmlformats.org/officeDocument/2006/relationships/slideLayout" Target="../slideLayouts/slideLayout51.xml"/><Relationship Id="rId3" Type="http://schemas.openxmlformats.org/officeDocument/2006/relationships/slideLayout" Target="../slideLayouts/slideLayout3.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slideLayout" Target="../slideLayouts/slideLayout33.xml"/><Relationship Id="rId38" Type="http://schemas.openxmlformats.org/officeDocument/2006/relationships/slideLayout" Target="../slideLayouts/slideLayout38.xml"/><Relationship Id="rId46" Type="http://schemas.openxmlformats.org/officeDocument/2006/relationships/slideLayout" Target="../slideLayouts/slideLayout46.xml"/><Relationship Id="rId20" Type="http://schemas.openxmlformats.org/officeDocument/2006/relationships/slideLayout" Target="../slideLayouts/slideLayout20.xml"/><Relationship Id="rId41" Type="http://schemas.openxmlformats.org/officeDocument/2006/relationships/slideLayout" Target="../slideLayouts/slideLayout41.xml"/><Relationship Id="rId54" Type="http://schemas.openxmlformats.org/officeDocument/2006/relationships/slideLayout" Target="../slideLayouts/slideLayout54.xml"/><Relationship Id="rId1" Type="http://schemas.openxmlformats.org/officeDocument/2006/relationships/slideLayout" Target="../slideLayouts/slideLayout1.xml"/><Relationship Id="rId6" Type="http://schemas.openxmlformats.org/officeDocument/2006/relationships/slideLayout" Target="../slideLayouts/slideLayout6.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36" Type="http://schemas.openxmlformats.org/officeDocument/2006/relationships/slideLayout" Target="../slideLayouts/slideLayout36.xml"/><Relationship Id="rId49" Type="http://schemas.openxmlformats.org/officeDocument/2006/relationships/slideLayout" Target="../slideLayouts/slideLayout49.xml"/><Relationship Id="rId57" Type="http://schemas.openxmlformats.org/officeDocument/2006/relationships/image" Target="../media/image2.svg"/><Relationship Id="rId10" Type="http://schemas.openxmlformats.org/officeDocument/2006/relationships/slideLayout" Target="../slideLayouts/slideLayout10.xml"/><Relationship Id="rId31" Type="http://schemas.openxmlformats.org/officeDocument/2006/relationships/slideLayout" Target="../slideLayouts/slideLayout31.xml"/><Relationship Id="rId44" Type="http://schemas.openxmlformats.org/officeDocument/2006/relationships/slideLayout" Target="../slideLayouts/slideLayout44.xml"/><Relationship Id="rId52" Type="http://schemas.openxmlformats.org/officeDocument/2006/relationships/slideLayout" Target="../slideLayouts/slideLayout5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5B2E97E-15DE-483A-BC27-7919C8F1AE1E}"/>
              </a:ext>
            </a:extLst>
          </p:cNvPr>
          <p:cNvSpPr>
            <a:spLocks noGrp="1"/>
          </p:cNvSpPr>
          <p:nvPr>
            <p:ph type="title"/>
          </p:nvPr>
        </p:nvSpPr>
        <p:spPr>
          <a:xfrm>
            <a:off x="304800" y="172857"/>
            <a:ext cx="11582400" cy="701731"/>
          </a:xfrm>
          <a:prstGeom prst="rect">
            <a:avLst/>
          </a:prstGeom>
        </p:spPr>
        <p:txBody>
          <a:bodyPr vert="horz" wrap="square" lIns="91440" tIns="45720" rIns="91440" bIns="45720" rtlCol="0" anchor="t">
            <a:normAutofit/>
          </a:bodyPr>
          <a:lstStyle/>
          <a:p>
            <a:r>
              <a:rPr lang="en-US"/>
              <a:t>CLICK TO EDIT MASTER TITLE STYLE</a:t>
            </a:r>
          </a:p>
        </p:txBody>
      </p:sp>
      <p:sp>
        <p:nvSpPr>
          <p:cNvPr id="3" name="Text Placeholder 2">
            <a:extLst>
              <a:ext uri="{FF2B5EF4-FFF2-40B4-BE49-F238E27FC236}">
                <a16:creationId xmlns:a16="http://schemas.microsoft.com/office/drawing/2014/main" id="{916DC98E-7479-4F84-A93B-DC74ECFC08FF}"/>
              </a:ext>
            </a:extLst>
          </p:cNvPr>
          <p:cNvSpPr>
            <a:spLocks noGrp="1"/>
          </p:cNvSpPr>
          <p:nvPr>
            <p:ph type="body" idx="1"/>
          </p:nvPr>
        </p:nvSpPr>
        <p:spPr>
          <a:xfrm>
            <a:off x="304799" y="2085975"/>
            <a:ext cx="11582399" cy="3705223"/>
          </a:xfrm>
          <a:prstGeom prst="rect">
            <a:avLst/>
          </a:prstGeom>
        </p:spPr>
        <p:txBody>
          <a:bodyPr vert="horz" lIns="91440" tIns="45720" rIns="91440" bIns="45720" rtlCol="0">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cxnSp>
        <p:nvCxnSpPr>
          <p:cNvPr id="27" name="Straight Connector 26">
            <a:extLst>
              <a:ext uri="{FF2B5EF4-FFF2-40B4-BE49-F238E27FC236}">
                <a16:creationId xmlns:a16="http://schemas.microsoft.com/office/drawing/2014/main" id="{43BF3AD1-F051-48A5-AB7D-BDA84812B4BB}"/>
              </a:ext>
            </a:extLst>
          </p:cNvPr>
          <p:cNvCxnSpPr/>
          <p:nvPr userDrawn="1"/>
        </p:nvCxnSpPr>
        <p:spPr>
          <a:xfrm>
            <a:off x="396691" y="957194"/>
            <a:ext cx="597962" cy="0"/>
          </a:xfrm>
          <a:prstGeom prst="line">
            <a:avLst/>
          </a:prstGeom>
          <a:ln w="76200">
            <a:solidFill>
              <a:srgbClr val="EC5153"/>
            </a:solidFill>
          </a:ln>
        </p:spPr>
        <p:style>
          <a:lnRef idx="1">
            <a:schemeClr val="accent1"/>
          </a:lnRef>
          <a:fillRef idx="0">
            <a:schemeClr val="accent1"/>
          </a:fillRef>
          <a:effectRef idx="0">
            <a:schemeClr val="accent1"/>
          </a:effectRef>
          <a:fontRef idx="minor">
            <a:schemeClr val="tx1"/>
          </a:fontRef>
        </p:style>
      </p:cxnSp>
      <p:grpSp>
        <p:nvGrpSpPr>
          <p:cNvPr id="7" name="Group 6">
            <a:extLst>
              <a:ext uri="{FF2B5EF4-FFF2-40B4-BE49-F238E27FC236}">
                <a16:creationId xmlns:a16="http://schemas.microsoft.com/office/drawing/2014/main" id="{9799997D-9151-4456-8CAB-50AC1F60D7A4}"/>
              </a:ext>
            </a:extLst>
          </p:cNvPr>
          <p:cNvGrpSpPr/>
          <p:nvPr userDrawn="1"/>
        </p:nvGrpSpPr>
        <p:grpSpPr>
          <a:xfrm>
            <a:off x="304801" y="6126480"/>
            <a:ext cx="11582400" cy="426715"/>
            <a:chOff x="304801" y="6126480"/>
            <a:chExt cx="11582400" cy="426715"/>
          </a:xfrm>
        </p:grpSpPr>
        <p:sp>
          <p:nvSpPr>
            <p:cNvPr id="28" name="Rectangle 27">
              <a:extLst>
                <a:ext uri="{FF2B5EF4-FFF2-40B4-BE49-F238E27FC236}">
                  <a16:creationId xmlns:a16="http://schemas.microsoft.com/office/drawing/2014/main" id="{953E2499-F978-4E01-86C9-1D087E586B53}"/>
                </a:ext>
              </a:extLst>
            </p:cNvPr>
            <p:cNvSpPr/>
            <p:nvPr userDrawn="1"/>
          </p:nvSpPr>
          <p:spPr>
            <a:xfrm>
              <a:off x="304801" y="6126480"/>
              <a:ext cx="11582400" cy="426715"/>
            </a:xfrm>
            <a:prstGeom prst="rect">
              <a:avLst/>
            </a:prstGeom>
            <a:solidFill>
              <a:srgbClr val="1A49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29" name="Graphic 28">
              <a:extLst>
                <a:ext uri="{FF2B5EF4-FFF2-40B4-BE49-F238E27FC236}">
                  <a16:creationId xmlns:a16="http://schemas.microsoft.com/office/drawing/2014/main" id="{F24C7791-83CB-425B-A392-60C4676C8977}"/>
                </a:ext>
              </a:extLst>
            </p:cNvPr>
            <p:cNvPicPr>
              <a:picLocks noChangeAspect="1"/>
            </p:cNvPicPr>
            <p:nvPr userDrawn="1"/>
          </p:nvPicPr>
          <p:blipFill>
            <a:blip r:embed="rId56">
              <a:extLst>
                <a:ext uri="{96DAC541-7B7A-43D3-8B79-37D633B846F1}">
                  <asvg:svgBlip xmlns:asvg="http://schemas.microsoft.com/office/drawing/2016/SVG/main" r:embed="rId57"/>
                </a:ext>
              </a:extLst>
            </a:blip>
            <a:stretch>
              <a:fillRect/>
            </a:stretch>
          </p:blipFill>
          <p:spPr>
            <a:xfrm>
              <a:off x="10818536" y="6181797"/>
              <a:ext cx="744012" cy="316080"/>
            </a:xfrm>
            <a:prstGeom prst="rect">
              <a:avLst/>
            </a:prstGeom>
          </p:spPr>
        </p:pic>
        <p:cxnSp>
          <p:nvCxnSpPr>
            <p:cNvPr id="31" name="Straight Connector 30">
              <a:extLst>
                <a:ext uri="{FF2B5EF4-FFF2-40B4-BE49-F238E27FC236}">
                  <a16:creationId xmlns:a16="http://schemas.microsoft.com/office/drawing/2014/main" id="{174664AB-B457-4A4B-8D7F-46B20E66F28D}"/>
                </a:ext>
              </a:extLst>
            </p:cNvPr>
            <p:cNvCxnSpPr>
              <a:cxnSpLocks/>
            </p:cNvCxnSpPr>
            <p:nvPr userDrawn="1"/>
          </p:nvCxnSpPr>
          <p:spPr>
            <a:xfrm>
              <a:off x="10490857" y="6240625"/>
              <a:ext cx="0" cy="198425"/>
            </a:xfrm>
            <a:prstGeom prst="line">
              <a:avLst/>
            </a:prstGeom>
            <a:ln w="28575">
              <a:solidFill>
                <a:srgbClr val="EC5153"/>
              </a:solidFill>
            </a:ln>
          </p:spPr>
          <p:style>
            <a:lnRef idx="1">
              <a:schemeClr val="accent1"/>
            </a:lnRef>
            <a:fillRef idx="0">
              <a:schemeClr val="accent1"/>
            </a:fillRef>
            <a:effectRef idx="0">
              <a:schemeClr val="accent1"/>
            </a:effectRef>
            <a:fontRef idx="minor">
              <a:schemeClr val="tx1"/>
            </a:fontRef>
          </p:style>
        </p:cxnSp>
        <p:cxnSp>
          <p:nvCxnSpPr>
            <p:cNvPr id="32" name="Straight Connector 31">
              <a:extLst>
                <a:ext uri="{FF2B5EF4-FFF2-40B4-BE49-F238E27FC236}">
                  <a16:creationId xmlns:a16="http://schemas.microsoft.com/office/drawing/2014/main" id="{DB490B93-C18D-4D67-8A52-86F2EF210033}"/>
                </a:ext>
              </a:extLst>
            </p:cNvPr>
            <p:cNvCxnSpPr>
              <a:cxnSpLocks/>
            </p:cNvCxnSpPr>
            <p:nvPr userDrawn="1"/>
          </p:nvCxnSpPr>
          <p:spPr>
            <a:xfrm>
              <a:off x="9523015" y="6240625"/>
              <a:ext cx="0" cy="198425"/>
            </a:xfrm>
            <a:prstGeom prst="line">
              <a:avLst/>
            </a:prstGeom>
            <a:ln w="28575">
              <a:solidFill>
                <a:srgbClr val="EC5153"/>
              </a:solidFill>
            </a:ln>
          </p:spPr>
          <p:style>
            <a:lnRef idx="1">
              <a:schemeClr val="accent1"/>
            </a:lnRef>
            <a:fillRef idx="0">
              <a:schemeClr val="accent1"/>
            </a:fillRef>
            <a:effectRef idx="0">
              <a:schemeClr val="accent1"/>
            </a:effectRef>
            <a:fontRef idx="minor">
              <a:schemeClr val="tx1"/>
            </a:fontRef>
          </p:style>
        </p:cxnSp>
      </p:grpSp>
      <p:sp>
        <p:nvSpPr>
          <p:cNvPr id="4" name="Date Placeholder 3">
            <a:extLst>
              <a:ext uri="{FF2B5EF4-FFF2-40B4-BE49-F238E27FC236}">
                <a16:creationId xmlns:a16="http://schemas.microsoft.com/office/drawing/2014/main" id="{3FAEE57A-77BE-438D-9286-6127CD6E56F9}"/>
              </a:ext>
            </a:extLst>
          </p:cNvPr>
          <p:cNvSpPr>
            <a:spLocks noGrp="1"/>
          </p:cNvSpPr>
          <p:nvPr>
            <p:ph type="dt" sz="half" idx="2"/>
          </p:nvPr>
        </p:nvSpPr>
        <p:spPr>
          <a:xfrm>
            <a:off x="8382000" y="6157275"/>
            <a:ext cx="977175" cy="365125"/>
          </a:xfrm>
          <a:prstGeom prst="rect">
            <a:avLst/>
          </a:prstGeom>
        </p:spPr>
        <p:txBody>
          <a:bodyPr vert="horz" lIns="91440" tIns="45720" rIns="91440" bIns="45720" rtlCol="0" anchor="ctr"/>
          <a:lstStyle>
            <a:lvl1pPr algn="r">
              <a:defRPr sz="1200">
                <a:solidFill>
                  <a:schemeClr val="bg1"/>
                </a:solidFill>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FC802E70-D219-4F36-950D-FFA7642EF6F3}" type="datetime1">
              <a:rPr kumimoji="0" lang="en-US" sz="1200" b="0" i="0" u="none" strike="noStrike" kern="1200" cap="none" spc="0" normalizeH="0" baseline="0" noProof="0" smtClean="0">
                <a:ln>
                  <a:noFill/>
                </a:ln>
                <a:solidFill>
                  <a:prstClr val="white"/>
                </a:solidFill>
                <a:effectLst/>
                <a:uLnTx/>
                <a:uFillTx/>
                <a:latin typeface="Franklin Gothic Book"/>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11/1/2021</a:t>
            </a:fld>
            <a:endParaRPr kumimoji="0" lang="en-US" sz="1200" b="0" i="0" u="none" strike="noStrike" kern="1200" cap="none" spc="0" normalizeH="0" baseline="0" noProof="0">
              <a:ln>
                <a:noFill/>
              </a:ln>
              <a:solidFill>
                <a:prstClr val="white"/>
              </a:solidFill>
              <a:effectLst/>
              <a:uLnTx/>
              <a:uFillTx/>
              <a:latin typeface="Franklin Gothic Book"/>
              <a:ea typeface="+mn-ea"/>
              <a:cs typeface="+mn-cs"/>
            </a:endParaRPr>
          </a:p>
        </p:txBody>
      </p:sp>
      <p:sp>
        <p:nvSpPr>
          <p:cNvPr id="5" name="Footer Placeholder 4">
            <a:extLst>
              <a:ext uri="{FF2B5EF4-FFF2-40B4-BE49-F238E27FC236}">
                <a16:creationId xmlns:a16="http://schemas.microsoft.com/office/drawing/2014/main" id="{777BCE5C-2F54-4920-9F7A-D0ABAFE3C9E2}"/>
              </a:ext>
            </a:extLst>
          </p:cNvPr>
          <p:cNvSpPr>
            <a:spLocks noGrp="1"/>
          </p:cNvSpPr>
          <p:nvPr>
            <p:ph type="ftr" sz="quarter" idx="3"/>
          </p:nvPr>
        </p:nvSpPr>
        <p:spPr>
          <a:xfrm>
            <a:off x="476320" y="6157275"/>
            <a:ext cx="7741840" cy="365125"/>
          </a:xfrm>
          <a:prstGeom prst="rect">
            <a:avLst/>
          </a:prstGeom>
        </p:spPr>
        <p:txBody>
          <a:bodyPr vert="horz" lIns="91440" tIns="45720" rIns="91440" bIns="45720" rtlCol="0" anchor="ctr"/>
          <a:lstStyle>
            <a:lvl1pPr algn="l">
              <a:defRPr sz="1200">
                <a:solidFill>
                  <a:schemeClr val="bg1"/>
                </a:solidFill>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white"/>
                </a:solidFill>
                <a:effectLst/>
                <a:uLnTx/>
                <a:uFillTx/>
                <a:latin typeface="Franklin Gothic Book"/>
                <a:ea typeface="+mn-ea"/>
                <a:cs typeface="+mn-cs"/>
              </a:rPr>
              <a:t>Lorem ipsum dolor sit amet, consectetur adipiscing elit, sed do eiusmod tempor incididunt ut labore et dolore.</a:t>
            </a:r>
          </a:p>
        </p:txBody>
      </p:sp>
      <p:sp>
        <p:nvSpPr>
          <p:cNvPr id="6" name="Slide Number Placeholder 5">
            <a:extLst>
              <a:ext uri="{FF2B5EF4-FFF2-40B4-BE49-F238E27FC236}">
                <a16:creationId xmlns:a16="http://schemas.microsoft.com/office/drawing/2014/main" id="{5914C59B-F619-47F9-85E1-B0EA8C4B58B4}"/>
              </a:ext>
            </a:extLst>
          </p:cNvPr>
          <p:cNvSpPr>
            <a:spLocks noGrp="1"/>
          </p:cNvSpPr>
          <p:nvPr>
            <p:ph type="sldNum" sz="quarter" idx="4"/>
          </p:nvPr>
        </p:nvSpPr>
        <p:spPr>
          <a:xfrm>
            <a:off x="9719988" y="6170673"/>
            <a:ext cx="586986" cy="338328"/>
          </a:xfrm>
          <a:prstGeom prst="rect">
            <a:avLst/>
          </a:prstGeom>
        </p:spPr>
        <p:txBody>
          <a:bodyPr vert="horz" lIns="91440" tIns="45720" rIns="91440" bIns="45720" rtlCol="0" anchor="ctr"/>
          <a:lstStyle>
            <a:lvl1pPr algn="ctr">
              <a:defRPr sz="1600">
                <a:solidFill>
                  <a:schemeClr val="bg1"/>
                </a:solidFill>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fld id="{F477D24C-55BC-4150-BC77-7526DE4131D6}" type="slidenum">
              <a:rPr kumimoji="0" lang="en-US" sz="1600" b="0" i="0" u="none" strike="noStrike" kern="1200" cap="none" spc="0" normalizeH="0" baseline="0" noProof="0" smtClean="0">
                <a:ln>
                  <a:noFill/>
                </a:ln>
                <a:solidFill>
                  <a:prstClr val="white"/>
                </a:solidFill>
                <a:effectLst/>
                <a:uLnTx/>
                <a:uFillTx/>
                <a:latin typeface="Franklin Gothic Book"/>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a:t>
            </a:fld>
            <a:endParaRPr kumimoji="0" lang="en-US" sz="1600" b="0" i="0" u="none" strike="noStrike" kern="1200" cap="none" spc="0" normalizeH="0" baseline="0" noProof="0">
              <a:ln>
                <a:noFill/>
              </a:ln>
              <a:solidFill>
                <a:prstClr val="white"/>
              </a:solidFill>
              <a:effectLst/>
              <a:uLnTx/>
              <a:uFillTx/>
              <a:latin typeface="Franklin Gothic Book"/>
              <a:ea typeface="+mn-ea"/>
              <a:cs typeface="+mn-cs"/>
            </a:endParaRPr>
          </a:p>
        </p:txBody>
      </p:sp>
    </p:spTree>
    <p:extLst>
      <p:ext uri="{BB962C8B-B14F-4D97-AF65-F5344CB8AC3E}">
        <p14:creationId xmlns:p14="http://schemas.microsoft.com/office/powerpoint/2010/main" val="149720453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 id="2147483678" r:id="rId18"/>
    <p:sldLayoutId id="2147483679" r:id="rId19"/>
    <p:sldLayoutId id="2147483680" r:id="rId20"/>
    <p:sldLayoutId id="2147483681" r:id="rId21"/>
    <p:sldLayoutId id="2147483682" r:id="rId22"/>
    <p:sldLayoutId id="2147483683" r:id="rId23"/>
    <p:sldLayoutId id="2147483684" r:id="rId24"/>
    <p:sldLayoutId id="2147483685" r:id="rId25"/>
    <p:sldLayoutId id="2147483686" r:id="rId26"/>
    <p:sldLayoutId id="2147483687" r:id="rId27"/>
    <p:sldLayoutId id="2147483688" r:id="rId28"/>
    <p:sldLayoutId id="2147483689" r:id="rId29"/>
    <p:sldLayoutId id="2147483690" r:id="rId30"/>
    <p:sldLayoutId id="2147483691" r:id="rId31"/>
    <p:sldLayoutId id="2147483692" r:id="rId32"/>
    <p:sldLayoutId id="2147483693" r:id="rId33"/>
    <p:sldLayoutId id="2147483694" r:id="rId34"/>
    <p:sldLayoutId id="2147483695" r:id="rId35"/>
    <p:sldLayoutId id="2147483696" r:id="rId36"/>
    <p:sldLayoutId id="2147483697" r:id="rId37"/>
    <p:sldLayoutId id="2147483698" r:id="rId38"/>
    <p:sldLayoutId id="2147483699" r:id="rId39"/>
    <p:sldLayoutId id="2147483700" r:id="rId40"/>
    <p:sldLayoutId id="2147483701" r:id="rId41"/>
    <p:sldLayoutId id="2147483702" r:id="rId42"/>
    <p:sldLayoutId id="2147483703" r:id="rId43"/>
    <p:sldLayoutId id="2147483704" r:id="rId44"/>
    <p:sldLayoutId id="2147483705" r:id="rId45"/>
    <p:sldLayoutId id="2147483706" r:id="rId46"/>
    <p:sldLayoutId id="2147483707" r:id="rId47"/>
    <p:sldLayoutId id="2147483708" r:id="rId48"/>
    <p:sldLayoutId id="2147483709" r:id="rId49"/>
    <p:sldLayoutId id="2147483710" r:id="rId50"/>
    <p:sldLayoutId id="2147483711" r:id="rId51"/>
    <p:sldLayoutId id="2147483712" r:id="rId52"/>
    <p:sldLayoutId id="2147483713" r:id="rId53"/>
    <p:sldLayoutId id="2147483714" r:id="rId54"/>
  </p:sldLayoutIdLst>
  <p:hf hdr="0" dt="0"/>
  <p:txStyles>
    <p:titleStyle>
      <a:lvl1pPr algn="l" defTabSz="914400" rtl="0" eaLnBrk="1" latinLnBrk="0" hangingPunct="1">
        <a:lnSpc>
          <a:spcPct val="90000"/>
        </a:lnSpc>
        <a:spcBef>
          <a:spcPct val="0"/>
        </a:spcBef>
        <a:buNone/>
        <a:defRPr sz="4400" kern="1200">
          <a:solidFill>
            <a:schemeClr val="accent2"/>
          </a:solidFill>
          <a:latin typeface="+mj-lt"/>
          <a:ea typeface="+mj-ea"/>
          <a:cs typeface="+mj-cs"/>
        </a:defRPr>
      </a:lvl1pPr>
    </p:titleStyle>
    <p:bodyStyle>
      <a:lvl1pPr marL="228600" indent="-228600" algn="l" defTabSz="914400" rtl="0" eaLnBrk="1" latinLnBrk="0" hangingPunct="1">
        <a:lnSpc>
          <a:spcPct val="123000"/>
        </a:lnSpc>
        <a:spcBef>
          <a:spcPts val="600"/>
        </a:spcBef>
        <a:spcAft>
          <a:spcPts val="600"/>
        </a:spcAft>
        <a:buClr>
          <a:schemeClr val="accent1"/>
        </a:buClr>
        <a:buFont typeface="Arial" panose="020B0604020202020204" pitchFamily="34" charset="0"/>
        <a:buChar char="•"/>
        <a:defRPr sz="1600" kern="1200">
          <a:solidFill>
            <a:schemeClr val="accent6"/>
          </a:solidFill>
          <a:latin typeface="+mn-lt"/>
          <a:ea typeface="+mn-ea"/>
          <a:cs typeface="+mn-cs"/>
        </a:defRPr>
      </a:lvl1pPr>
      <a:lvl2pPr marL="685800" indent="-228600" algn="l" defTabSz="914400" rtl="0" eaLnBrk="1" latinLnBrk="0" hangingPunct="1">
        <a:lnSpc>
          <a:spcPct val="123000"/>
        </a:lnSpc>
        <a:spcBef>
          <a:spcPts val="600"/>
        </a:spcBef>
        <a:spcAft>
          <a:spcPts val="600"/>
        </a:spcAft>
        <a:buClr>
          <a:schemeClr val="accent1"/>
        </a:buClr>
        <a:buFont typeface="Arial" panose="020B0604020202020204" pitchFamily="34" charset="0"/>
        <a:buChar char="•"/>
        <a:defRPr sz="1600" kern="1200">
          <a:solidFill>
            <a:schemeClr val="accent6"/>
          </a:solidFill>
          <a:latin typeface="+mn-lt"/>
          <a:ea typeface="+mn-ea"/>
          <a:cs typeface="+mn-cs"/>
        </a:defRPr>
      </a:lvl2pPr>
      <a:lvl3pPr marL="1143000" indent="-228600" algn="l" defTabSz="914400" rtl="0" eaLnBrk="1" latinLnBrk="0" hangingPunct="1">
        <a:lnSpc>
          <a:spcPct val="123000"/>
        </a:lnSpc>
        <a:spcBef>
          <a:spcPts val="600"/>
        </a:spcBef>
        <a:spcAft>
          <a:spcPts val="600"/>
        </a:spcAft>
        <a:buClr>
          <a:schemeClr val="accent1"/>
        </a:buClr>
        <a:buFont typeface="Arial" panose="020B0604020202020204" pitchFamily="34" charset="0"/>
        <a:buChar char="•"/>
        <a:defRPr sz="1600" kern="1200">
          <a:solidFill>
            <a:schemeClr val="accent6"/>
          </a:solidFill>
          <a:latin typeface="+mn-lt"/>
          <a:ea typeface="+mn-ea"/>
          <a:cs typeface="+mn-cs"/>
        </a:defRPr>
      </a:lvl3pPr>
      <a:lvl4pPr marL="1600200" indent="-228600" algn="l" defTabSz="914400" rtl="0" eaLnBrk="1" latinLnBrk="0" hangingPunct="1">
        <a:lnSpc>
          <a:spcPct val="123000"/>
        </a:lnSpc>
        <a:spcBef>
          <a:spcPts val="600"/>
        </a:spcBef>
        <a:spcAft>
          <a:spcPts val="600"/>
        </a:spcAft>
        <a:buClr>
          <a:schemeClr val="accent1"/>
        </a:buClr>
        <a:buFont typeface="Arial" panose="020B0604020202020204" pitchFamily="34" charset="0"/>
        <a:buChar char="•"/>
        <a:defRPr sz="1600" kern="1200">
          <a:solidFill>
            <a:schemeClr val="accent6"/>
          </a:solidFill>
          <a:latin typeface="+mn-lt"/>
          <a:ea typeface="+mn-ea"/>
          <a:cs typeface="+mn-cs"/>
        </a:defRPr>
      </a:lvl4pPr>
      <a:lvl5pPr marL="2057400" indent="-228600" algn="l" defTabSz="914400" rtl="0" eaLnBrk="1" latinLnBrk="0" hangingPunct="1">
        <a:lnSpc>
          <a:spcPct val="123000"/>
        </a:lnSpc>
        <a:spcBef>
          <a:spcPts val="600"/>
        </a:spcBef>
        <a:spcAft>
          <a:spcPts val="600"/>
        </a:spcAft>
        <a:buClr>
          <a:schemeClr val="accent1"/>
        </a:buClr>
        <a:buFont typeface="Arial" panose="020B0604020202020204" pitchFamily="34" charset="0"/>
        <a:buChar char="•"/>
        <a:defRPr sz="1600" kern="1200">
          <a:solidFill>
            <a:schemeClr val="accent6"/>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192">
          <p15:clr>
            <a:srgbClr val="F26B43"/>
          </p15:clr>
        </p15:guide>
        <p15:guide id="2" pos="7488">
          <p15:clr>
            <a:srgbClr val="F26B43"/>
          </p15:clr>
        </p15:guide>
        <p15:guide id="3" orient="horz" pos="4128">
          <p15:clr>
            <a:srgbClr val="F26B43"/>
          </p15:clr>
        </p15:guide>
        <p15:guide id="4" orient="horz" pos="192">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image" Target="../media/image4.png"/><Relationship Id="rId1" Type="http://schemas.openxmlformats.org/officeDocument/2006/relationships/slideLayout" Target="../slideLayouts/slideLayout7.xml"/><Relationship Id="rId4" Type="http://schemas.openxmlformats.org/officeDocument/2006/relationships/chart" Target="../charts/chart4.xml"/></Relationships>
</file>

<file path=ppt/slides/_rels/slide1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chart" Target="../charts/chart6.xml"/><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3" Type="http://schemas.openxmlformats.org/officeDocument/2006/relationships/chart" Target="../charts/chart7.xml"/><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54.xml"/></Relationships>
</file>

<file path=ppt/slides/_rels/slide2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54.xml"/></Relationships>
</file>

<file path=ppt/slides/_rels/slide24.xml.rels><?xml version="1.0" encoding="UTF-8" standalone="yes"?>
<Relationships xmlns="http://schemas.openxmlformats.org/package/2006/relationships"><Relationship Id="rId3" Type="http://schemas.openxmlformats.org/officeDocument/2006/relationships/chart" Target="../charts/chart8.xml"/><Relationship Id="rId2" Type="http://schemas.openxmlformats.org/officeDocument/2006/relationships/image" Target="../media/image4.png"/><Relationship Id="rId1" Type="http://schemas.openxmlformats.org/officeDocument/2006/relationships/slideLayout" Target="../slideLayouts/slideLayout54.xml"/></Relationships>
</file>

<file path=ppt/slides/_rels/slide25.xml.rels><?xml version="1.0" encoding="UTF-8" standalone="yes"?>
<Relationships xmlns="http://schemas.openxmlformats.org/package/2006/relationships"><Relationship Id="rId3" Type="http://schemas.openxmlformats.org/officeDocument/2006/relationships/chart" Target="../charts/chart9.xml"/><Relationship Id="rId2" Type="http://schemas.openxmlformats.org/officeDocument/2006/relationships/image" Target="../media/image4.png"/><Relationship Id="rId1" Type="http://schemas.openxmlformats.org/officeDocument/2006/relationships/slideLayout" Target="../slideLayouts/slideLayout54.xml"/></Relationships>
</file>

<file path=ppt/slides/_rels/slide2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54.xml"/></Relationships>
</file>

<file path=ppt/slides/_rels/slide27.xml.rels><?xml version="1.0" encoding="UTF-8" standalone="yes"?>
<Relationships xmlns="http://schemas.openxmlformats.org/package/2006/relationships"><Relationship Id="rId3" Type="http://schemas.openxmlformats.org/officeDocument/2006/relationships/chart" Target="../charts/chart10.xml"/><Relationship Id="rId2" Type="http://schemas.openxmlformats.org/officeDocument/2006/relationships/image" Target="../media/image4.png"/><Relationship Id="rId1" Type="http://schemas.openxmlformats.org/officeDocument/2006/relationships/slideLayout" Target="../slideLayouts/slideLayout54.xml"/></Relationships>
</file>

<file path=ppt/slides/_rels/slide28.xml.rels><?xml version="1.0" encoding="UTF-8" standalone="yes"?>
<Relationships xmlns="http://schemas.openxmlformats.org/package/2006/relationships"><Relationship Id="rId3" Type="http://schemas.openxmlformats.org/officeDocument/2006/relationships/chart" Target="../charts/chart11.xml"/><Relationship Id="rId2" Type="http://schemas.openxmlformats.org/officeDocument/2006/relationships/image" Target="../media/image4.png"/><Relationship Id="rId1" Type="http://schemas.openxmlformats.org/officeDocument/2006/relationships/slideLayout" Target="../slideLayouts/slideLayout54.xml"/></Relationships>
</file>

<file path=ppt/slides/_rels/slide2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slideLayout" Target="../slideLayouts/slideLayout54.xml"/><Relationship Id="rId1" Type="http://schemas.openxmlformats.org/officeDocument/2006/relationships/themeOverride" Target="../theme/themeOverride12.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3" Type="http://schemas.openxmlformats.org/officeDocument/2006/relationships/chart" Target="../charts/chart12.xml"/><Relationship Id="rId2" Type="http://schemas.openxmlformats.org/officeDocument/2006/relationships/image" Target="../media/image4.png"/><Relationship Id="rId1" Type="http://schemas.openxmlformats.org/officeDocument/2006/relationships/slideLayout" Target="../slideLayouts/slideLayout54.xml"/></Relationships>
</file>

<file path=ppt/slides/_rels/slide31.xml.rels><?xml version="1.0" encoding="UTF-8" standalone="yes"?>
<Relationships xmlns="http://schemas.openxmlformats.org/package/2006/relationships"><Relationship Id="rId3" Type="http://schemas.openxmlformats.org/officeDocument/2006/relationships/chart" Target="../charts/chart13.xml"/><Relationship Id="rId2" Type="http://schemas.openxmlformats.org/officeDocument/2006/relationships/image" Target="../media/image4.png"/><Relationship Id="rId1" Type="http://schemas.openxmlformats.org/officeDocument/2006/relationships/slideLayout" Target="../slideLayouts/slideLayout54.xml"/></Relationships>
</file>

<file path=ppt/slides/_rels/slide3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54.xml"/></Relationships>
</file>

<file path=ppt/slides/_rels/slide3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54.xml"/></Relationships>
</file>

<file path=ppt/slides/_rels/slide3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54.xml"/></Relationships>
</file>

<file path=ppt/slides/_rels/slide3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54.xml"/></Relationships>
</file>

<file path=ppt/slides/_rels/slide3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54.xml"/></Relationships>
</file>

<file path=ppt/slides/_rels/slide3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54.xml"/></Relationships>
</file>

<file path=ppt/slides/_rels/slide3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54.xml"/></Relationships>
</file>

<file path=ppt/slides/_rels/slide3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54.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54.xml"/></Relationships>
</file>

<file path=ppt/slides/_rels/slide4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54.xml"/></Relationships>
</file>

<file path=ppt/slides/_rels/slide4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54.xml"/></Relationships>
</file>

<file path=ppt/slides/_rels/slide4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54.xml"/></Relationships>
</file>

<file path=ppt/slides/_rels/slide4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54.xml"/></Relationships>
</file>

<file path=ppt/slides/_rels/slide4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54.xml"/></Relationships>
</file>

<file path=ppt/slides/_rels/slide4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54.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7.xml"/><Relationship Id="rId4" Type="http://schemas.openxmlformats.org/officeDocument/2006/relationships/image" Target="../media/image6.png"/></Relationships>
</file>

<file path=ppt/slides/_rels/slide9.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image" Target="../media/image4.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28ED9F-C1B3-401D-AF5A-62F36F4D2854}"/>
              </a:ext>
            </a:extLst>
          </p:cNvPr>
          <p:cNvSpPr>
            <a:spLocks noGrp="1"/>
          </p:cNvSpPr>
          <p:nvPr>
            <p:ph type="title"/>
          </p:nvPr>
        </p:nvSpPr>
        <p:spPr>
          <a:xfrm>
            <a:off x="1834271" y="1960685"/>
            <a:ext cx="8523458" cy="1567412"/>
          </a:xfrm>
        </p:spPr>
        <p:txBody>
          <a:bodyPr>
            <a:normAutofit/>
          </a:bodyPr>
          <a:lstStyle/>
          <a:p>
            <a:r>
              <a:rPr lang="en-US" dirty="0"/>
              <a:t>RI 21</a:t>
            </a:r>
            <a:r>
              <a:rPr lang="en-US" baseline="30000" dirty="0"/>
              <a:t>st</a:t>
            </a:r>
            <a:r>
              <a:rPr lang="en-US" dirty="0"/>
              <a:t> CCLC</a:t>
            </a:r>
            <a:br>
              <a:rPr lang="en-US" dirty="0"/>
            </a:br>
            <a:r>
              <a:rPr lang="en-US" dirty="0"/>
              <a:t>2020 Evaluation Report</a:t>
            </a:r>
          </a:p>
        </p:txBody>
      </p:sp>
    </p:spTree>
    <p:extLst>
      <p:ext uri="{BB962C8B-B14F-4D97-AF65-F5344CB8AC3E}">
        <p14:creationId xmlns:p14="http://schemas.microsoft.com/office/powerpoint/2010/main" val="137473757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Center Overview – Activity Types</a:t>
            </a:r>
          </a:p>
        </p:txBody>
      </p:sp>
      <p:sp>
        <p:nvSpPr>
          <p:cNvPr id="5" name="Slide Number Placeholder 4"/>
          <p:cNvSpPr>
            <a:spLocks noGrp="1"/>
          </p:cNvSpPr>
          <p:nvPr>
            <p:ph type="sldNum" sz="quarter" idx="12"/>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fld id="{F477D24C-55BC-4150-BC77-7526DE4131D6}" type="slidenum">
              <a:rPr kumimoji="0" lang="en-US" sz="1600" b="0" i="0" u="none" strike="noStrike" kern="1200" cap="none" spc="0" normalizeH="0" baseline="0" noProof="0" smtClean="0">
                <a:ln>
                  <a:noFill/>
                </a:ln>
                <a:solidFill>
                  <a:prstClr val="white"/>
                </a:solidFill>
                <a:effectLst/>
                <a:uLnTx/>
                <a:uFillTx/>
                <a:latin typeface="Franklin Gothic Book"/>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10</a:t>
            </a:fld>
            <a:endParaRPr kumimoji="0" lang="en-US" sz="1600" b="0" i="0" u="none" strike="noStrike" kern="1200" cap="none" spc="0" normalizeH="0" baseline="0" noProof="0">
              <a:ln>
                <a:noFill/>
              </a:ln>
              <a:solidFill>
                <a:prstClr val="white"/>
              </a:solidFill>
              <a:effectLst/>
              <a:uLnTx/>
              <a:uFillTx/>
              <a:latin typeface="Franklin Gothic Book"/>
              <a:ea typeface="+mn-ea"/>
              <a:cs typeface="+mn-cs"/>
            </a:endParaRPr>
          </a:p>
        </p:txBody>
      </p:sp>
      <p:pic>
        <p:nvPicPr>
          <p:cNvPr id="8" name="Google Shape;169;p23">
            <a:extLst>
              <a:ext uri="{FF2B5EF4-FFF2-40B4-BE49-F238E27FC236}">
                <a16:creationId xmlns:a16="http://schemas.microsoft.com/office/drawing/2014/main" id="{200260E2-09A1-4FBE-9319-D1245ACD7D29}"/>
              </a:ext>
            </a:extLst>
          </p:cNvPr>
          <p:cNvPicPr preferRelativeResize="0"/>
          <p:nvPr/>
        </p:nvPicPr>
        <p:blipFill>
          <a:blip r:embed="rId2">
            <a:duotone>
              <a:schemeClr val="accent3">
                <a:shade val="45000"/>
                <a:satMod val="135000"/>
              </a:schemeClr>
              <a:prstClr val="white"/>
            </a:duotone>
          </a:blip>
          <a:stretch>
            <a:fillRect/>
          </a:stretch>
        </p:blipFill>
        <p:spPr>
          <a:xfrm>
            <a:off x="393860" y="6160106"/>
            <a:ext cx="1795549" cy="365125"/>
          </a:xfrm>
          <a:prstGeom prst="rect">
            <a:avLst/>
          </a:prstGeom>
        </p:spPr>
      </p:pic>
      <p:sp>
        <p:nvSpPr>
          <p:cNvPr id="3" name="Content Placeholder 2"/>
          <p:cNvSpPr>
            <a:spLocks noGrp="1"/>
          </p:cNvSpPr>
          <p:nvPr>
            <p:ph idx="1"/>
          </p:nvPr>
        </p:nvSpPr>
        <p:spPr>
          <a:xfrm>
            <a:off x="304799" y="846963"/>
            <a:ext cx="11679678" cy="5294526"/>
          </a:xfrm>
        </p:spPr>
        <p:txBody>
          <a:bodyPr/>
          <a:lstStyle/>
          <a:p>
            <a:pPr>
              <a:spcBef>
                <a:spcPts val="0"/>
              </a:spcBef>
              <a:spcAft>
                <a:spcPts val="0"/>
              </a:spcAft>
            </a:pPr>
            <a:r>
              <a:rPr lang="en-US" sz="2400" dirty="0"/>
              <a:t>STEM, arts/music, &amp; physical education were top activity categories for both MS &amp; ES.</a:t>
            </a:r>
            <a:endParaRPr lang="en-US" sz="2800" dirty="0"/>
          </a:p>
          <a:p>
            <a:pPr marL="0" indent="0">
              <a:spcBef>
                <a:spcPts val="0"/>
              </a:spcBef>
              <a:spcAft>
                <a:spcPts val="0"/>
              </a:spcAft>
              <a:buNone/>
            </a:pPr>
            <a:r>
              <a:rPr lang="en-US" sz="1800" b="1" i="0" u="none" strike="noStrike" baseline="0" dirty="0">
                <a:solidFill>
                  <a:srgbClr val="000000"/>
                </a:solidFill>
                <a:latin typeface="Calibri" panose="020F0502020204030204" pitchFamily="34" charset="0"/>
              </a:rPr>
              <a:t>	Exhibit 14. Percentages of Time Each Participant Spends on Activities of a Given Type</a:t>
            </a:r>
          </a:p>
          <a:p>
            <a:pPr marL="0" indent="0">
              <a:spcBef>
                <a:spcPts val="0"/>
              </a:spcBef>
              <a:spcAft>
                <a:spcPts val="0"/>
              </a:spcAft>
              <a:buNone/>
            </a:pPr>
            <a:endParaRPr lang="en-US" sz="2800" dirty="0"/>
          </a:p>
          <a:p>
            <a:pPr marL="0" indent="0" algn="l">
              <a:spcBef>
                <a:spcPts val="0"/>
              </a:spcBef>
              <a:spcAft>
                <a:spcPts val="0"/>
              </a:spcAft>
              <a:buNone/>
            </a:pPr>
            <a:endParaRPr lang="en-US" sz="2800" dirty="0"/>
          </a:p>
        </p:txBody>
      </p:sp>
      <p:graphicFrame>
        <p:nvGraphicFramePr>
          <p:cNvPr id="24" name="Chart 23">
            <a:extLst>
              <a:ext uri="{FF2B5EF4-FFF2-40B4-BE49-F238E27FC236}">
                <a16:creationId xmlns:a16="http://schemas.microsoft.com/office/drawing/2014/main" id="{B1D46B93-9542-4387-B718-29FC55D61F91}"/>
              </a:ext>
            </a:extLst>
          </p:cNvPr>
          <p:cNvGraphicFramePr/>
          <p:nvPr>
            <p:extLst>
              <p:ext uri="{D42A27DB-BD31-4B8C-83A1-F6EECF244321}">
                <p14:modId xmlns:p14="http://schemas.microsoft.com/office/powerpoint/2010/main" val="1313297371"/>
              </p:ext>
            </p:extLst>
          </p:nvPr>
        </p:nvGraphicFramePr>
        <p:xfrm>
          <a:off x="2359120" y="1715201"/>
          <a:ext cx="3029581" cy="4295836"/>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28" name="Chart 27">
            <a:extLst>
              <a:ext uri="{FF2B5EF4-FFF2-40B4-BE49-F238E27FC236}">
                <a16:creationId xmlns:a16="http://schemas.microsoft.com/office/drawing/2014/main" id="{EC3FD613-51B0-4DD4-ACF4-E57BD1ADBFF3}"/>
              </a:ext>
            </a:extLst>
          </p:cNvPr>
          <p:cNvGraphicFramePr/>
          <p:nvPr>
            <p:extLst>
              <p:ext uri="{D42A27DB-BD31-4B8C-83A1-F6EECF244321}">
                <p14:modId xmlns:p14="http://schemas.microsoft.com/office/powerpoint/2010/main" val="111698323"/>
              </p:ext>
            </p:extLst>
          </p:nvPr>
        </p:nvGraphicFramePr>
        <p:xfrm>
          <a:off x="5864169" y="1715201"/>
          <a:ext cx="3029581" cy="4295836"/>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288198196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a:t>PQA Observation Findings</a:t>
            </a:r>
            <a:endParaRPr lang="en-US" dirty="0"/>
          </a:p>
        </p:txBody>
      </p:sp>
      <p:sp>
        <p:nvSpPr>
          <p:cNvPr id="5" name="Slide Number Placeholder 4"/>
          <p:cNvSpPr>
            <a:spLocks noGrp="1"/>
          </p:cNvSpPr>
          <p:nvPr>
            <p:ph type="sldNum" sz="quarter" idx="12"/>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fld id="{F477D24C-55BC-4150-BC77-7526DE4131D6}" type="slidenum">
              <a:rPr kumimoji="0" lang="en-US" sz="1600" b="0" i="0" u="none" strike="noStrike" kern="1200" cap="none" spc="0" normalizeH="0" baseline="0" noProof="0" smtClean="0">
                <a:ln>
                  <a:noFill/>
                </a:ln>
                <a:solidFill>
                  <a:prstClr val="white"/>
                </a:solidFill>
                <a:effectLst/>
                <a:uLnTx/>
                <a:uFillTx/>
                <a:latin typeface="Franklin Gothic Book"/>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11</a:t>
            </a:fld>
            <a:endParaRPr kumimoji="0" lang="en-US" sz="1600" b="0" i="0" u="none" strike="noStrike" kern="1200" cap="none" spc="0" normalizeH="0" baseline="0" noProof="0">
              <a:ln>
                <a:noFill/>
              </a:ln>
              <a:solidFill>
                <a:prstClr val="white"/>
              </a:solidFill>
              <a:effectLst/>
              <a:uLnTx/>
              <a:uFillTx/>
              <a:latin typeface="Franklin Gothic Book"/>
              <a:ea typeface="+mn-ea"/>
              <a:cs typeface="+mn-cs"/>
            </a:endParaRPr>
          </a:p>
        </p:txBody>
      </p:sp>
      <p:pic>
        <p:nvPicPr>
          <p:cNvPr id="8" name="Google Shape;169;p23">
            <a:extLst>
              <a:ext uri="{FF2B5EF4-FFF2-40B4-BE49-F238E27FC236}">
                <a16:creationId xmlns:a16="http://schemas.microsoft.com/office/drawing/2014/main" id="{200260E2-09A1-4FBE-9319-D1245ACD7D29}"/>
              </a:ext>
            </a:extLst>
          </p:cNvPr>
          <p:cNvPicPr preferRelativeResize="0"/>
          <p:nvPr/>
        </p:nvPicPr>
        <p:blipFill>
          <a:blip r:embed="rId2">
            <a:duotone>
              <a:schemeClr val="accent3">
                <a:shade val="45000"/>
                <a:satMod val="135000"/>
              </a:schemeClr>
              <a:prstClr val="white"/>
            </a:duotone>
          </a:blip>
          <a:stretch>
            <a:fillRect/>
          </a:stretch>
        </p:blipFill>
        <p:spPr>
          <a:xfrm>
            <a:off x="393860" y="6160106"/>
            <a:ext cx="1795549" cy="365125"/>
          </a:xfrm>
          <a:prstGeom prst="rect">
            <a:avLst/>
          </a:prstGeom>
        </p:spPr>
      </p:pic>
      <p:sp>
        <p:nvSpPr>
          <p:cNvPr id="3" name="Content Placeholder 2"/>
          <p:cNvSpPr>
            <a:spLocks noGrp="1"/>
          </p:cNvSpPr>
          <p:nvPr>
            <p:ph idx="1"/>
          </p:nvPr>
        </p:nvSpPr>
        <p:spPr>
          <a:xfrm>
            <a:off x="304799" y="874587"/>
            <a:ext cx="11582401" cy="5266901"/>
          </a:xfrm>
        </p:spPr>
        <p:txBody>
          <a:bodyPr/>
          <a:lstStyle/>
          <a:p>
            <a:pPr>
              <a:spcAft>
                <a:spcPts val="0"/>
              </a:spcAft>
            </a:pPr>
            <a:r>
              <a:rPr lang="en-US" sz="2400" dirty="0"/>
              <a:t>All centers in sample had generally high-quality programs.</a:t>
            </a:r>
          </a:p>
          <a:p>
            <a:pPr>
              <a:spcAft>
                <a:spcPts val="0"/>
              </a:spcAft>
            </a:pPr>
            <a:r>
              <a:rPr lang="en-US" sz="2400" dirty="0"/>
              <a:t>Youth choice may be an area for growth.</a:t>
            </a:r>
          </a:p>
          <a:p>
            <a:pPr>
              <a:spcAft>
                <a:spcPts val="0"/>
              </a:spcAft>
            </a:pPr>
            <a:r>
              <a:rPr lang="en-US" sz="2400" dirty="0"/>
              <a:t>Elementary schools</a:t>
            </a:r>
          </a:p>
          <a:p>
            <a:pPr lvl="1">
              <a:spcBef>
                <a:spcPts val="0"/>
              </a:spcBef>
              <a:spcAft>
                <a:spcPts val="0"/>
              </a:spcAft>
            </a:pPr>
            <a:r>
              <a:rPr lang="en-US" sz="2000" dirty="0"/>
              <a:t>Highest scores: encouraging youth; ensuring programs free of exclusive behavior; offering concrete experiences</a:t>
            </a:r>
          </a:p>
          <a:p>
            <a:pPr lvl="1">
              <a:spcBef>
                <a:spcPts val="0"/>
              </a:spcBef>
              <a:spcAft>
                <a:spcPts val="0"/>
              </a:spcAft>
            </a:pPr>
            <a:r>
              <a:rPr lang="en-US" sz="2000" dirty="0"/>
              <a:t>Lowest scores: supporting contributions made by youth (using specific language); asking open-ended questions; substantively interacting with youth regarding activity content</a:t>
            </a:r>
          </a:p>
          <a:p>
            <a:pPr>
              <a:spcAft>
                <a:spcPts val="0"/>
              </a:spcAft>
            </a:pPr>
            <a:r>
              <a:rPr lang="en-US" sz="2400" dirty="0"/>
              <a:t>Middle schools</a:t>
            </a:r>
          </a:p>
          <a:p>
            <a:pPr lvl="1">
              <a:spcBef>
                <a:spcPts val="0"/>
              </a:spcBef>
              <a:spcAft>
                <a:spcPts val="0"/>
              </a:spcAft>
            </a:pPr>
            <a:r>
              <a:rPr lang="en-US" sz="2000" dirty="0"/>
              <a:t>Highest scores: engaging youth via guided practice; ensuring programming was not exclusive; providing supports or encouragement for struggling youth; making sure emotional climate was safe</a:t>
            </a:r>
          </a:p>
          <a:p>
            <a:pPr lvl="1">
              <a:spcBef>
                <a:spcPts val="0"/>
              </a:spcBef>
              <a:spcAft>
                <a:spcPts val="0"/>
              </a:spcAft>
            </a:pPr>
            <a:r>
              <a:rPr lang="en-US" sz="2000" dirty="0"/>
              <a:t>Lowest scores: youth choice; supporting contributions made by youth with specific language; asking open-ended questions</a:t>
            </a:r>
            <a:endParaRPr lang="en-US" sz="2400" dirty="0"/>
          </a:p>
          <a:p>
            <a:pPr lvl="1"/>
            <a:endParaRPr lang="en-US" sz="2400" dirty="0"/>
          </a:p>
        </p:txBody>
      </p:sp>
    </p:spTree>
    <p:extLst>
      <p:ext uri="{BB962C8B-B14F-4D97-AF65-F5344CB8AC3E}">
        <p14:creationId xmlns:p14="http://schemas.microsoft.com/office/powerpoint/2010/main" val="285867775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PQA Observation Findings (Elementary Schools)</a:t>
            </a:r>
          </a:p>
        </p:txBody>
      </p:sp>
      <p:sp>
        <p:nvSpPr>
          <p:cNvPr id="5" name="Slide Number Placeholder 4"/>
          <p:cNvSpPr>
            <a:spLocks noGrp="1"/>
          </p:cNvSpPr>
          <p:nvPr>
            <p:ph type="sldNum" sz="quarter" idx="12"/>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fld id="{F477D24C-55BC-4150-BC77-7526DE4131D6}" type="slidenum">
              <a:rPr kumimoji="0" lang="en-US" sz="1600" b="0" i="0" u="none" strike="noStrike" kern="1200" cap="none" spc="0" normalizeH="0" baseline="0" noProof="0" smtClean="0">
                <a:ln>
                  <a:noFill/>
                </a:ln>
                <a:solidFill>
                  <a:prstClr val="white"/>
                </a:solidFill>
                <a:effectLst/>
                <a:uLnTx/>
                <a:uFillTx/>
                <a:latin typeface="Franklin Gothic Book"/>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12</a:t>
            </a:fld>
            <a:endParaRPr kumimoji="0" lang="en-US" sz="1600" b="0" i="0" u="none" strike="noStrike" kern="1200" cap="none" spc="0" normalizeH="0" baseline="0" noProof="0">
              <a:ln>
                <a:noFill/>
              </a:ln>
              <a:solidFill>
                <a:prstClr val="white"/>
              </a:solidFill>
              <a:effectLst/>
              <a:uLnTx/>
              <a:uFillTx/>
              <a:latin typeface="Franklin Gothic Book"/>
              <a:ea typeface="+mn-ea"/>
              <a:cs typeface="+mn-cs"/>
            </a:endParaRPr>
          </a:p>
        </p:txBody>
      </p:sp>
      <p:pic>
        <p:nvPicPr>
          <p:cNvPr id="8" name="Google Shape;169;p23">
            <a:extLst>
              <a:ext uri="{FF2B5EF4-FFF2-40B4-BE49-F238E27FC236}">
                <a16:creationId xmlns:a16="http://schemas.microsoft.com/office/drawing/2014/main" id="{200260E2-09A1-4FBE-9319-D1245ACD7D29}"/>
              </a:ext>
            </a:extLst>
          </p:cNvPr>
          <p:cNvPicPr preferRelativeResize="0"/>
          <p:nvPr/>
        </p:nvPicPr>
        <p:blipFill>
          <a:blip r:embed="rId2">
            <a:duotone>
              <a:schemeClr val="accent3">
                <a:shade val="45000"/>
                <a:satMod val="135000"/>
              </a:schemeClr>
              <a:prstClr val="white"/>
            </a:duotone>
          </a:blip>
          <a:stretch>
            <a:fillRect/>
          </a:stretch>
        </p:blipFill>
        <p:spPr>
          <a:xfrm>
            <a:off x="393860" y="6160106"/>
            <a:ext cx="1795549" cy="365125"/>
          </a:xfrm>
          <a:prstGeom prst="rect">
            <a:avLst/>
          </a:prstGeom>
        </p:spPr>
      </p:pic>
      <p:sp>
        <p:nvSpPr>
          <p:cNvPr id="3" name="Content Placeholder 2"/>
          <p:cNvSpPr>
            <a:spLocks noGrp="1"/>
          </p:cNvSpPr>
          <p:nvPr>
            <p:ph idx="1"/>
          </p:nvPr>
        </p:nvSpPr>
        <p:spPr>
          <a:xfrm>
            <a:off x="304799" y="970155"/>
            <a:ext cx="11582401" cy="5075647"/>
          </a:xfrm>
        </p:spPr>
        <p:txBody>
          <a:bodyPr/>
          <a:lstStyle/>
          <a:p>
            <a:pPr marL="0" indent="0" algn="ctr">
              <a:lnSpc>
                <a:spcPct val="115000"/>
              </a:lnSpc>
              <a:spcAft>
                <a:spcPts val="1200"/>
              </a:spcAft>
              <a:buNone/>
            </a:pPr>
            <a:r>
              <a:rPr lang="en-US" sz="1800" b="1" dirty="0">
                <a:solidFill>
                  <a:srgbClr val="000000"/>
                </a:solidFill>
                <a:effectLst/>
                <a:latin typeface="Calibri" panose="020F0502020204030204" pitchFamily="34" charset="0"/>
                <a:ea typeface="Times New Roman" panose="02020603050405020304" pitchFamily="18" charset="0"/>
                <a:cs typeface="Times" panose="02020603050405020304" pitchFamily="18" charset="0"/>
              </a:rPr>
              <a:t>Exhibit 24. Rank Ordering of Average PQA Domain Item Scores, Elementary Centers</a:t>
            </a:r>
          </a:p>
          <a:p>
            <a:pPr marL="0" marR="0" indent="0">
              <a:lnSpc>
                <a:spcPct val="115000"/>
              </a:lnSpc>
              <a:spcBef>
                <a:spcPts val="600"/>
              </a:spcBef>
              <a:spcAft>
                <a:spcPts val="1200"/>
              </a:spcAft>
              <a:buNone/>
            </a:pPr>
            <a:endParaRPr lang="en-US" sz="1800" i="1" dirty="0">
              <a:solidFill>
                <a:srgbClr val="000000"/>
              </a:solidFill>
              <a:latin typeface="Calibri" panose="020F0502020204030204" pitchFamily="34" charset="0"/>
              <a:ea typeface="Times New Roman" panose="02020603050405020304" pitchFamily="18" charset="0"/>
              <a:cs typeface="Times New Roman" panose="02020603050405020304" pitchFamily="18" charset="0"/>
            </a:endParaRPr>
          </a:p>
          <a:p>
            <a:pPr marL="0" marR="0">
              <a:lnSpc>
                <a:spcPct val="115000"/>
              </a:lnSpc>
              <a:spcBef>
                <a:spcPts val="600"/>
              </a:spcBef>
              <a:spcAft>
                <a:spcPts val="1200"/>
              </a:spcAft>
            </a:pPr>
            <a:endParaRPr lang="en-US" sz="1800" i="1"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p>
            <a:pPr marL="0" marR="0">
              <a:lnSpc>
                <a:spcPct val="115000"/>
              </a:lnSpc>
              <a:spcBef>
                <a:spcPts val="600"/>
              </a:spcBef>
              <a:spcAft>
                <a:spcPts val="1200"/>
              </a:spcAft>
            </a:pPr>
            <a:endParaRPr lang="en-US" sz="1800" i="1" dirty="0">
              <a:solidFill>
                <a:srgbClr val="000000"/>
              </a:solidFill>
              <a:latin typeface="Calibri" panose="020F0502020204030204" pitchFamily="34" charset="0"/>
              <a:ea typeface="Times New Roman" panose="02020603050405020304" pitchFamily="18" charset="0"/>
              <a:cs typeface="Times New Roman" panose="02020603050405020304" pitchFamily="18" charset="0"/>
            </a:endParaRPr>
          </a:p>
          <a:p>
            <a:pPr marL="0" marR="0">
              <a:lnSpc>
                <a:spcPct val="115000"/>
              </a:lnSpc>
              <a:spcBef>
                <a:spcPts val="600"/>
              </a:spcBef>
              <a:spcAft>
                <a:spcPts val="1200"/>
              </a:spcAft>
            </a:pPr>
            <a:endParaRPr lang="en-US" sz="1800" i="1"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p>
            <a:pPr marL="0" marR="0">
              <a:lnSpc>
                <a:spcPct val="115000"/>
              </a:lnSpc>
              <a:spcBef>
                <a:spcPts val="600"/>
              </a:spcBef>
              <a:spcAft>
                <a:spcPts val="1200"/>
              </a:spcAft>
            </a:pPr>
            <a:endParaRPr lang="en-US" sz="1800" i="1" dirty="0">
              <a:solidFill>
                <a:srgbClr val="000000"/>
              </a:solidFill>
              <a:latin typeface="Calibri" panose="020F0502020204030204" pitchFamily="34" charset="0"/>
              <a:ea typeface="Times New Roman" panose="02020603050405020304" pitchFamily="18" charset="0"/>
              <a:cs typeface="Times New Roman" panose="02020603050405020304" pitchFamily="18" charset="0"/>
            </a:endParaRPr>
          </a:p>
          <a:p>
            <a:pPr marL="0" marR="0">
              <a:lnSpc>
                <a:spcPct val="115000"/>
              </a:lnSpc>
              <a:spcBef>
                <a:spcPts val="600"/>
              </a:spcBef>
              <a:spcAft>
                <a:spcPts val="1200"/>
              </a:spcAft>
            </a:pPr>
            <a:endParaRPr lang="en-US" sz="1800" i="1"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p>
            <a:pPr marL="0" marR="0">
              <a:lnSpc>
                <a:spcPct val="115000"/>
              </a:lnSpc>
              <a:spcBef>
                <a:spcPts val="600"/>
              </a:spcBef>
              <a:spcAft>
                <a:spcPts val="1200"/>
              </a:spcAft>
            </a:pPr>
            <a:endParaRPr lang="en-US" sz="1800" i="1" dirty="0">
              <a:solidFill>
                <a:srgbClr val="000000"/>
              </a:solidFill>
              <a:latin typeface="Calibri" panose="020F0502020204030204" pitchFamily="34" charset="0"/>
              <a:ea typeface="Times New Roman" panose="02020603050405020304" pitchFamily="18" charset="0"/>
              <a:cs typeface="Times New Roman" panose="02020603050405020304" pitchFamily="18" charset="0"/>
            </a:endParaRPr>
          </a:p>
          <a:p>
            <a:pPr marL="0" marR="0">
              <a:lnSpc>
                <a:spcPct val="115000"/>
              </a:lnSpc>
              <a:spcBef>
                <a:spcPts val="600"/>
              </a:spcBef>
              <a:spcAft>
                <a:spcPts val="1200"/>
              </a:spcAft>
            </a:pPr>
            <a:endParaRPr lang="en-US" sz="1800" i="1"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p>
            <a:pPr marL="0" marR="0" indent="0">
              <a:lnSpc>
                <a:spcPct val="115000"/>
              </a:lnSpc>
              <a:spcBef>
                <a:spcPts val="600"/>
              </a:spcBef>
              <a:spcAft>
                <a:spcPts val="1200"/>
              </a:spcAft>
              <a:buNone/>
            </a:pPr>
            <a:r>
              <a:rPr lang="en-US" sz="1200" i="1"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	Note.</a:t>
            </a:r>
            <a:r>
              <a:rPr lang="en-US" sz="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 Bars shown in gold represent domains geared more for older youth.</a:t>
            </a:r>
          </a:p>
        </p:txBody>
      </p:sp>
      <p:graphicFrame>
        <p:nvGraphicFramePr>
          <p:cNvPr id="11" name="Chart 10">
            <a:extLst>
              <a:ext uri="{FF2B5EF4-FFF2-40B4-BE49-F238E27FC236}">
                <a16:creationId xmlns:a16="http://schemas.microsoft.com/office/drawing/2014/main" id="{65829402-DFDC-4C5B-AE16-4EFB11FA71C2}"/>
              </a:ext>
            </a:extLst>
          </p:cNvPr>
          <p:cNvGraphicFramePr/>
          <p:nvPr>
            <p:extLst>
              <p:ext uri="{D42A27DB-BD31-4B8C-83A1-F6EECF244321}">
                <p14:modId xmlns:p14="http://schemas.microsoft.com/office/powerpoint/2010/main" val="2430682391"/>
              </p:ext>
            </p:extLst>
          </p:nvPr>
        </p:nvGraphicFramePr>
        <p:xfrm>
          <a:off x="1240077" y="1177446"/>
          <a:ext cx="9544833" cy="4868355"/>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4480370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PQA Observation Findings (Middle Schools)</a:t>
            </a:r>
          </a:p>
        </p:txBody>
      </p:sp>
      <p:sp>
        <p:nvSpPr>
          <p:cNvPr id="5" name="Slide Number Placeholder 4"/>
          <p:cNvSpPr>
            <a:spLocks noGrp="1"/>
          </p:cNvSpPr>
          <p:nvPr>
            <p:ph type="sldNum" sz="quarter" idx="12"/>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fld id="{F477D24C-55BC-4150-BC77-7526DE4131D6}" type="slidenum">
              <a:rPr kumimoji="0" lang="en-US" sz="1600" b="0" i="0" u="none" strike="noStrike" kern="1200" cap="none" spc="0" normalizeH="0" baseline="0" noProof="0" smtClean="0">
                <a:ln>
                  <a:noFill/>
                </a:ln>
                <a:solidFill>
                  <a:prstClr val="white"/>
                </a:solidFill>
                <a:effectLst/>
                <a:uLnTx/>
                <a:uFillTx/>
                <a:latin typeface="Franklin Gothic Book"/>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13</a:t>
            </a:fld>
            <a:endParaRPr kumimoji="0" lang="en-US" sz="1600" b="0" i="0" u="none" strike="noStrike" kern="1200" cap="none" spc="0" normalizeH="0" baseline="0" noProof="0">
              <a:ln>
                <a:noFill/>
              </a:ln>
              <a:solidFill>
                <a:prstClr val="white"/>
              </a:solidFill>
              <a:effectLst/>
              <a:uLnTx/>
              <a:uFillTx/>
              <a:latin typeface="Franklin Gothic Book"/>
              <a:ea typeface="+mn-ea"/>
              <a:cs typeface="+mn-cs"/>
            </a:endParaRPr>
          </a:p>
        </p:txBody>
      </p:sp>
      <p:pic>
        <p:nvPicPr>
          <p:cNvPr id="8" name="Google Shape;169;p23">
            <a:extLst>
              <a:ext uri="{FF2B5EF4-FFF2-40B4-BE49-F238E27FC236}">
                <a16:creationId xmlns:a16="http://schemas.microsoft.com/office/drawing/2014/main" id="{200260E2-09A1-4FBE-9319-D1245ACD7D29}"/>
              </a:ext>
            </a:extLst>
          </p:cNvPr>
          <p:cNvPicPr preferRelativeResize="0"/>
          <p:nvPr/>
        </p:nvPicPr>
        <p:blipFill>
          <a:blip r:embed="rId2">
            <a:duotone>
              <a:schemeClr val="accent3">
                <a:shade val="45000"/>
                <a:satMod val="135000"/>
              </a:schemeClr>
              <a:prstClr val="white"/>
            </a:duotone>
          </a:blip>
          <a:stretch>
            <a:fillRect/>
          </a:stretch>
        </p:blipFill>
        <p:spPr>
          <a:xfrm>
            <a:off x="393860" y="6160106"/>
            <a:ext cx="1795549" cy="365125"/>
          </a:xfrm>
          <a:prstGeom prst="rect">
            <a:avLst/>
          </a:prstGeom>
        </p:spPr>
      </p:pic>
      <p:sp>
        <p:nvSpPr>
          <p:cNvPr id="3" name="Content Placeholder 2"/>
          <p:cNvSpPr>
            <a:spLocks noGrp="1"/>
          </p:cNvSpPr>
          <p:nvPr>
            <p:ph idx="1"/>
          </p:nvPr>
        </p:nvSpPr>
        <p:spPr>
          <a:xfrm>
            <a:off x="304799" y="970155"/>
            <a:ext cx="11582401" cy="5075647"/>
          </a:xfrm>
        </p:spPr>
        <p:txBody>
          <a:bodyPr/>
          <a:lstStyle/>
          <a:p>
            <a:pPr marL="0" marR="0" indent="0" algn="ctr">
              <a:lnSpc>
                <a:spcPct val="115000"/>
              </a:lnSpc>
              <a:spcBef>
                <a:spcPts val="600"/>
              </a:spcBef>
              <a:spcAft>
                <a:spcPts val="1200"/>
              </a:spcAft>
              <a:buNone/>
            </a:pPr>
            <a:r>
              <a:rPr lang="en-US" sz="1800" b="1" dirty="0">
                <a:solidFill>
                  <a:srgbClr val="000000"/>
                </a:solidFill>
                <a:latin typeface="Calibri" panose="020F0502020204030204" pitchFamily="34" charset="0"/>
                <a:cs typeface="Times" panose="02020603050405020304" pitchFamily="18" charset="0"/>
              </a:rPr>
              <a:t>Exhibit 25. Rank Ordering of Average PQA Domain Item Scores, Middle School Centers</a:t>
            </a:r>
          </a:p>
          <a:p>
            <a:pPr marL="0" marR="0">
              <a:lnSpc>
                <a:spcPct val="115000"/>
              </a:lnSpc>
              <a:spcBef>
                <a:spcPts val="600"/>
              </a:spcBef>
              <a:spcAft>
                <a:spcPts val="1200"/>
              </a:spcAft>
            </a:pPr>
            <a:endParaRPr lang="en-US" sz="1800" i="1" dirty="0">
              <a:solidFill>
                <a:srgbClr val="000000"/>
              </a:solidFill>
              <a:latin typeface="Calibri" panose="020F0502020204030204" pitchFamily="34" charset="0"/>
              <a:ea typeface="Times New Roman" panose="02020603050405020304" pitchFamily="18" charset="0"/>
              <a:cs typeface="Times New Roman" panose="02020603050405020304" pitchFamily="18" charset="0"/>
            </a:endParaRPr>
          </a:p>
          <a:p>
            <a:pPr marL="0" marR="0">
              <a:lnSpc>
                <a:spcPct val="115000"/>
              </a:lnSpc>
              <a:spcBef>
                <a:spcPts val="600"/>
              </a:spcBef>
              <a:spcAft>
                <a:spcPts val="1200"/>
              </a:spcAft>
            </a:pPr>
            <a:endParaRPr lang="en-US" sz="1800" i="1"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p>
            <a:pPr marL="0" marR="0">
              <a:lnSpc>
                <a:spcPct val="115000"/>
              </a:lnSpc>
              <a:spcBef>
                <a:spcPts val="600"/>
              </a:spcBef>
              <a:spcAft>
                <a:spcPts val="1200"/>
              </a:spcAft>
            </a:pPr>
            <a:endParaRPr lang="en-US" sz="1800" i="1" dirty="0">
              <a:solidFill>
                <a:srgbClr val="000000"/>
              </a:solidFill>
              <a:latin typeface="Calibri" panose="020F0502020204030204" pitchFamily="34" charset="0"/>
              <a:ea typeface="Times New Roman" panose="02020603050405020304" pitchFamily="18" charset="0"/>
              <a:cs typeface="Times New Roman" panose="02020603050405020304" pitchFamily="18" charset="0"/>
            </a:endParaRPr>
          </a:p>
          <a:p>
            <a:pPr marL="0" marR="0">
              <a:lnSpc>
                <a:spcPct val="115000"/>
              </a:lnSpc>
              <a:spcBef>
                <a:spcPts val="600"/>
              </a:spcBef>
              <a:spcAft>
                <a:spcPts val="1200"/>
              </a:spcAft>
            </a:pPr>
            <a:endParaRPr lang="en-US" sz="1800" i="1"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p>
            <a:pPr marL="0" marR="0">
              <a:lnSpc>
                <a:spcPct val="115000"/>
              </a:lnSpc>
              <a:spcBef>
                <a:spcPts val="600"/>
              </a:spcBef>
              <a:spcAft>
                <a:spcPts val="1200"/>
              </a:spcAft>
            </a:pPr>
            <a:endParaRPr lang="en-US" sz="1800" i="1" dirty="0">
              <a:solidFill>
                <a:srgbClr val="000000"/>
              </a:solidFill>
              <a:latin typeface="Calibri" panose="020F0502020204030204" pitchFamily="34" charset="0"/>
              <a:ea typeface="Times New Roman" panose="02020603050405020304" pitchFamily="18" charset="0"/>
              <a:cs typeface="Times New Roman" panose="02020603050405020304" pitchFamily="18" charset="0"/>
            </a:endParaRPr>
          </a:p>
          <a:p>
            <a:pPr marL="0" marR="0">
              <a:lnSpc>
                <a:spcPct val="115000"/>
              </a:lnSpc>
              <a:spcBef>
                <a:spcPts val="600"/>
              </a:spcBef>
              <a:spcAft>
                <a:spcPts val="1200"/>
              </a:spcAft>
            </a:pPr>
            <a:endParaRPr lang="en-US" sz="1800" i="1"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p>
            <a:pPr marL="0" marR="0">
              <a:lnSpc>
                <a:spcPct val="115000"/>
              </a:lnSpc>
              <a:spcBef>
                <a:spcPts val="600"/>
              </a:spcBef>
              <a:spcAft>
                <a:spcPts val="1200"/>
              </a:spcAft>
            </a:pPr>
            <a:endParaRPr lang="en-US" sz="1800" i="1" dirty="0">
              <a:solidFill>
                <a:srgbClr val="000000"/>
              </a:solidFill>
              <a:latin typeface="Calibri" panose="020F0502020204030204" pitchFamily="34" charset="0"/>
              <a:ea typeface="Times New Roman" panose="02020603050405020304" pitchFamily="18" charset="0"/>
              <a:cs typeface="Times New Roman" panose="02020603050405020304" pitchFamily="18" charset="0"/>
            </a:endParaRPr>
          </a:p>
          <a:p>
            <a:pPr marL="0" marR="0">
              <a:lnSpc>
                <a:spcPct val="115000"/>
              </a:lnSpc>
              <a:spcBef>
                <a:spcPts val="600"/>
              </a:spcBef>
              <a:spcAft>
                <a:spcPts val="1200"/>
              </a:spcAft>
            </a:pPr>
            <a:endParaRPr lang="en-US" sz="1800" i="1"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p:txBody>
      </p:sp>
      <p:graphicFrame>
        <p:nvGraphicFramePr>
          <p:cNvPr id="12" name="Chart 11">
            <a:extLst>
              <a:ext uri="{FF2B5EF4-FFF2-40B4-BE49-F238E27FC236}">
                <a16:creationId xmlns:a16="http://schemas.microsoft.com/office/drawing/2014/main" id="{0E40157B-C170-4BA5-8358-73722E1EBCC2}"/>
              </a:ext>
            </a:extLst>
          </p:cNvPr>
          <p:cNvGraphicFramePr/>
          <p:nvPr>
            <p:extLst>
              <p:ext uri="{D42A27DB-BD31-4B8C-83A1-F6EECF244321}">
                <p14:modId xmlns:p14="http://schemas.microsoft.com/office/powerpoint/2010/main" val="1848510784"/>
              </p:ext>
            </p:extLst>
          </p:nvPr>
        </p:nvGraphicFramePr>
        <p:xfrm>
          <a:off x="1313235" y="1189973"/>
          <a:ext cx="9434098" cy="4855828"/>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47925925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799" y="172857"/>
            <a:ext cx="11739563" cy="701731"/>
          </a:xfrm>
        </p:spPr>
        <p:txBody>
          <a:bodyPr>
            <a:normAutofit/>
          </a:bodyPr>
          <a:lstStyle/>
          <a:p>
            <a:r>
              <a:rPr lang="en-US" dirty="0"/>
              <a:t>Interview Findings – Program Goals &amp; Design</a:t>
            </a:r>
          </a:p>
        </p:txBody>
      </p:sp>
      <p:sp>
        <p:nvSpPr>
          <p:cNvPr id="5" name="Slide Number Placeholder 4"/>
          <p:cNvSpPr>
            <a:spLocks noGrp="1"/>
          </p:cNvSpPr>
          <p:nvPr>
            <p:ph type="sldNum" sz="quarter" idx="12"/>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fld id="{F477D24C-55BC-4150-BC77-7526DE4131D6}" type="slidenum">
              <a:rPr kumimoji="0" lang="en-US" sz="1600" b="0" i="0" u="none" strike="noStrike" kern="1200" cap="none" spc="0" normalizeH="0" baseline="0" noProof="0" smtClean="0">
                <a:ln>
                  <a:noFill/>
                </a:ln>
                <a:solidFill>
                  <a:prstClr val="white"/>
                </a:solidFill>
                <a:effectLst/>
                <a:uLnTx/>
                <a:uFillTx/>
                <a:latin typeface="Franklin Gothic Book"/>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14</a:t>
            </a:fld>
            <a:endParaRPr kumimoji="0" lang="en-US" sz="1600" b="0" i="0" u="none" strike="noStrike" kern="1200" cap="none" spc="0" normalizeH="0" baseline="0" noProof="0">
              <a:ln>
                <a:noFill/>
              </a:ln>
              <a:solidFill>
                <a:prstClr val="white"/>
              </a:solidFill>
              <a:effectLst/>
              <a:uLnTx/>
              <a:uFillTx/>
              <a:latin typeface="Franklin Gothic Book"/>
              <a:ea typeface="+mn-ea"/>
              <a:cs typeface="+mn-cs"/>
            </a:endParaRPr>
          </a:p>
        </p:txBody>
      </p:sp>
      <p:pic>
        <p:nvPicPr>
          <p:cNvPr id="8" name="Google Shape;169;p23">
            <a:extLst>
              <a:ext uri="{FF2B5EF4-FFF2-40B4-BE49-F238E27FC236}">
                <a16:creationId xmlns:a16="http://schemas.microsoft.com/office/drawing/2014/main" id="{200260E2-09A1-4FBE-9319-D1245ACD7D29}"/>
              </a:ext>
            </a:extLst>
          </p:cNvPr>
          <p:cNvPicPr preferRelativeResize="0"/>
          <p:nvPr/>
        </p:nvPicPr>
        <p:blipFill>
          <a:blip r:embed="rId2">
            <a:duotone>
              <a:schemeClr val="accent3">
                <a:shade val="45000"/>
                <a:satMod val="135000"/>
              </a:schemeClr>
              <a:prstClr val="white"/>
            </a:duotone>
          </a:blip>
          <a:stretch>
            <a:fillRect/>
          </a:stretch>
        </p:blipFill>
        <p:spPr>
          <a:xfrm>
            <a:off x="393860" y="6160106"/>
            <a:ext cx="1795549" cy="365125"/>
          </a:xfrm>
          <a:prstGeom prst="rect">
            <a:avLst/>
          </a:prstGeom>
        </p:spPr>
      </p:pic>
      <p:sp>
        <p:nvSpPr>
          <p:cNvPr id="3" name="Content Placeholder 2"/>
          <p:cNvSpPr>
            <a:spLocks noGrp="1"/>
          </p:cNvSpPr>
          <p:nvPr>
            <p:ph idx="1"/>
          </p:nvPr>
        </p:nvSpPr>
        <p:spPr>
          <a:xfrm>
            <a:off x="295071" y="1064302"/>
            <a:ext cx="11582399" cy="4879297"/>
          </a:xfrm>
        </p:spPr>
        <p:txBody>
          <a:bodyPr/>
          <a:lstStyle/>
          <a:p>
            <a:r>
              <a:rPr lang="en-US" sz="2400" dirty="0"/>
              <a:t>All center leaders indicated that they seek to serve youth who are economically disadvantaged or in greatest social or academic need, though there were variations on details (e.g., some described serving incoming students, English learners, families needing childcare, students with behavioral challenges).</a:t>
            </a:r>
          </a:p>
          <a:p>
            <a:r>
              <a:rPr lang="en-US" sz="2400" dirty="0"/>
              <a:t>All indicated having academic goals, notably reading/literacy.</a:t>
            </a:r>
          </a:p>
          <a:p>
            <a:r>
              <a:rPr lang="en-US" sz="2400" dirty="0"/>
              <a:t>However, interviewees spent more time describing other goals, particularly social-emotional learning goals, as well as goals related to building relationships, leadership opportunities, enrichment experiences students would not otherwise have, reducing disciplinary incidents, career readiness, dropout prevention, and safety. </a:t>
            </a:r>
          </a:p>
          <a:p>
            <a:endParaRPr lang="en-US" sz="2400" dirty="0"/>
          </a:p>
        </p:txBody>
      </p:sp>
    </p:spTree>
    <p:extLst>
      <p:ext uri="{BB962C8B-B14F-4D97-AF65-F5344CB8AC3E}">
        <p14:creationId xmlns:p14="http://schemas.microsoft.com/office/powerpoint/2010/main" val="414865361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Interview Findings – Process Quality</a:t>
            </a:r>
          </a:p>
        </p:txBody>
      </p:sp>
      <p:sp>
        <p:nvSpPr>
          <p:cNvPr id="5" name="Slide Number Placeholder 4"/>
          <p:cNvSpPr>
            <a:spLocks noGrp="1"/>
          </p:cNvSpPr>
          <p:nvPr>
            <p:ph type="sldNum" sz="quarter" idx="12"/>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fld id="{F477D24C-55BC-4150-BC77-7526DE4131D6}" type="slidenum">
              <a:rPr kumimoji="0" lang="en-US" sz="1600" b="0" i="0" u="none" strike="noStrike" kern="1200" cap="none" spc="0" normalizeH="0" baseline="0" noProof="0" smtClean="0">
                <a:ln>
                  <a:noFill/>
                </a:ln>
                <a:solidFill>
                  <a:prstClr val="white"/>
                </a:solidFill>
                <a:effectLst/>
                <a:uLnTx/>
                <a:uFillTx/>
                <a:latin typeface="Franklin Gothic Book"/>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15</a:t>
            </a:fld>
            <a:endParaRPr kumimoji="0" lang="en-US" sz="1600" b="0" i="0" u="none" strike="noStrike" kern="1200" cap="none" spc="0" normalizeH="0" baseline="0" noProof="0">
              <a:ln>
                <a:noFill/>
              </a:ln>
              <a:solidFill>
                <a:prstClr val="white"/>
              </a:solidFill>
              <a:effectLst/>
              <a:uLnTx/>
              <a:uFillTx/>
              <a:latin typeface="Franklin Gothic Book"/>
              <a:ea typeface="+mn-ea"/>
              <a:cs typeface="+mn-cs"/>
            </a:endParaRPr>
          </a:p>
        </p:txBody>
      </p:sp>
      <p:pic>
        <p:nvPicPr>
          <p:cNvPr id="8" name="Google Shape;169;p23">
            <a:extLst>
              <a:ext uri="{FF2B5EF4-FFF2-40B4-BE49-F238E27FC236}">
                <a16:creationId xmlns:a16="http://schemas.microsoft.com/office/drawing/2014/main" id="{200260E2-09A1-4FBE-9319-D1245ACD7D29}"/>
              </a:ext>
            </a:extLst>
          </p:cNvPr>
          <p:cNvPicPr preferRelativeResize="0"/>
          <p:nvPr/>
        </p:nvPicPr>
        <p:blipFill>
          <a:blip r:embed="rId2">
            <a:duotone>
              <a:schemeClr val="accent3">
                <a:shade val="45000"/>
                <a:satMod val="135000"/>
              </a:schemeClr>
              <a:prstClr val="white"/>
            </a:duotone>
          </a:blip>
          <a:stretch>
            <a:fillRect/>
          </a:stretch>
        </p:blipFill>
        <p:spPr>
          <a:xfrm>
            <a:off x="393860" y="6160106"/>
            <a:ext cx="1795549" cy="365125"/>
          </a:xfrm>
          <a:prstGeom prst="rect">
            <a:avLst/>
          </a:prstGeom>
        </p:spPr>
      </p:pic>
      <p:sp>
        <p:nvSpPr>
          <p:cNvPr id="3" name="Content Placeholder 2"/>
          <p:cNvSpPr>
            <a:spLocks noGrp="1"/>
          </p:cNvSpPr>
          <p:nvPr>
            <p:ph idx="1"/>
          </p:nvPr>
        </p:nvSpPr>
        <p:spPr>
          <a:xfrm>
            <a:off x="304799" y="926986"/>
            <a:ext cx="11582399" cy="5233119"/>
          </a:xfrm>
        </p:spPr>
        <p:txBody>
          <a:bodyPr/>
          <a:lstStyle/>
          <a:p>
            <a:r>
              <a:rPr lang="en-US" sz="2800" dirty="0"/>
              <a:t>Interviewees described a variety of features of high-quality programming:</a:t>
            </a:r>
          </a:p>
          <a:p>
            <a:pPr lvl="1">
              <a:spcBef>
                <a:spcPts val="0"/>
              </a:spcBef>
            </a:pPr>
            <a:r>
              <a:rPr lang="en-US" sz="2400" dirty="0"/>
              <a:t>High-quality staff (engaging, kind, hands-on, attentive) who are provided professional development of various types and on a variety of topics</a:t>
            </a:r>
          </a:p>
          <a:p>
            <a:pPr lvl="1">
              <a:spcBef>
                <a:spcPts val="0"/>
              </a:spcBef>
            </a:pPr>
            <a:r>
              <a:rPr lang="en-US" sz="2400" dirty="0"/>
              <a:t>Youth engagement</a:t>
            </a:r>
          </a:p>
          <a:p>
            <a:pPr lvl="1">
              <a:spcBef>
                <a:spcPts val="0"/>
              </a:spcBef>
            </a:pPr>
            <a:r>
              <a:rPr lang="en-US" sz="2400" dirty="0"/>
              <a:t>Parent/family engagement</a:t>
            </a:r>
          </a:p>
          <a:p>
            <a:pPr lvl="1">
              <a:spcBef>
                <a:spcPts val="0"/>
              </a:spcBef>
            </a:pPr>
            <a:r>
              <a:rPr lang="en-US" sz="2400" dirty="0"/>
              <a:t>Youth voice &amp; choice</a:t>
            </a:r>
          </a:p>
          <a:p>
            <a:pPr lvl="1">
              <a:spcBef>
                <a:spcPts val="0"/>
              </a:spcBef>
            </a:pPr>
            <a:r>
              <a:rPr lang="en-US" sz="2400" dirty="0"/>
              <a:t>Using data, particularly youth feedback</a:t>
            </a:r>
          </a:p>
          <a:p>
            <a:pPr lvl="1">
              <a:spcBef>
                <a:spcPts val="0"/>
              </a:spcBef>
            </a:pPr>
            <a:r>
              <a:rPr lang="en-US" sz="2400" dirty="0"/>
              <a:t>Safety</a:t>
            </a:r>
          </a:p>
          <a:p>
            <a:pPr lvl="1">
              <a:spcBef>
                <a:spcPts val="0"/>
              </a:spcBef>
            </a:pPr>
            <a:r>
              <a:rPr lang="en-US" sz="2400" dirty="0"/>
              <a:t>Relationships</a:t>
            </a:r>
          </a:p>
          <a:p>
            <a:pPr lvl="1"/>
            <a:endParaRPr lang="en-US" sz="2400" dirty="0"/>
          </a:p>
        </p:txBody>
      </p:sp>
    </p:spTree>
    <p:extLst>
      <p:ext uri="{BB962C8B-B14F-4D97-AF65-F5344CB8AC3E}">
        <p14:creationId xmlns:p14="http://schemas.microsoft.com/office/powerpoint/2010/main" val="304844840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Interview Findings – Content Quality</a:t>
            </a:r>
          </a:p>
        </p:txBody>
      </p:sp>
      <p:sp>
        <p:nvSpPr>
          <p:cNvPr id="5" name="Slide Number Placeholder 4"/>
          <p:cNvSpPr>
            <a:spLocks noGrp="1"/>
          </p:cNvSpPr>
          <p:nvPr>
            <p:ph type="sldNum" sz="quarter" idx="12"/>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fld id="{F477D24C-55BC-4150-BC77-7526DE4131D6}" type="slidenum">
              <a:rPr kumimoji="0" lang="en-US" sz="1600" b="0" i="0" u="none" strike="noStrike" kern="1200" cap="none" spc="0" normalizeH="0" baseline="0" noProof="0" smtClean="0">
                <a:ln>
                  <a:noFill/>
                </a:ln>
                <a:solidFill>
                  <a:prstClr val="white"/>
                </a:solidFill>
                <a:effectLst/>
                <a:uLnTx/>
                <a:uFillTx/>
                <a:latin typeface="Franklin Gothic Book"/>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16</a:t>
            </a:fld>
            <a:endParaRPr kumimoji="0" lang="en-US" sz="1600" b="0" i="0" u="none" strike="noStrike" kern="1200" cap="none" spc="0" normalizeH="0" baseline="0" noProof="0">
              <a:ln>
                <a:noFill/>
              </a:ln>
              <a:solidFill>
                <a:prstClr val="white"/>
              </a:solidFill>
              <a:effectLst/>
              <a:uLnTx/>
              <a:uFillTx/>
              <a:latin typeface="Franklin Gothic Book"/>
              <a:ea typeface="+mn-ea"/>
              <a:cs typeface="+mn-cs"/>
            </a:endParaRPr>
          </a:p>
        </p:txBody>
      </p:sp>
      <p:pic>
        <p:nvPicPr>
          <p:cNvPr id="8" name="Google Shape;169;p23">
            <a:extLst>
              <a:ext uri="{FF2B5EF4-FFF2-40B4-BE49-F238E27FC236}">
                <a16:creationId xmlns:a16="http://schemas.microsoft.com/office/drawing/2014/main" id="{200260E2-09A1-4FBE-9319-D1245ACD7D29}"/>
              </a:ext>
            </a:extLst>
          </p:cNvPr>
          <p:cNvPicPr preferRelativeResize="0"/>
          <p:nvPr/>
        </p:nvPicPr>
        <p:blipFill>
          <a:blip r:embed="rId2">
            <a:duotone>
              <a:schemeClr val="accent3">
                <a:shade val="45000"/>
                <a:satMod val="135000"/>
              </a:schemeClr>
              <a:prstClr val="white"/>
            </a:duotone>
          </a:blip>
          <a:stretch>
            <a:fillRect/>
          </a:stretch>
        </p:blipFill>
        <p:spPr>
          <a:xfrm>
            <a:off x="393860" y="6160106"/>
            <a:ext cx="1795549" cy="365125"/>
          </a:xfrm>
          <a:prstGeom prst="rect">
            <a:avLst/>
          </a:prstGeom>
        </p:spPr>
      </p:pic>
      <p:sp>
        <p:nvSpPr>
          <p:cNvPr id="3" name="Content Placeholder 2"/>
          <p:cNvSpPr>
            <a:spLocks noGrp="1"/>
          </p:cNvSpPr>
          <p:nvPr>
            <p:ph idx="1"/>
          </p:nvPr>
        </p:nvSpPr>
        <p:spPr>
          <a:xfrm>
            <a:off x="304799" y="878349"/>
            <a:ext cx="11582401" cy="5281757"/>
          </a:xfrm>
        </p:spPr>
        <p:txBody>
          <a:bodyPr/>
          <a:lstStyle/>
          <a:p>
            <a:r>
              <a:rPr lang="en-US" sz="2800" dirty="0"/>
              <a:t>All respondents described activities specifically designed to meet goals (i.e., academic, school-related outcomes, SEL).</a:t>
            </a:r>
          </a:p>
          <a:p>
            <a:r>
              <a:rPr lang="en-US" sz="2800" dirty="0"/>
              <a:t>Activities to meet </a:t>
            </a:r>
            <a:r>
              <a:rPr lang="en-US" sz="2800" b="1" dirty="0"/>
              <a:t>academic goals </a:t>
            </a:r>
            <a:r>
              <a:rPr lang="en-US" sz="2800" dirty="0"/>
              <a:t>varied widely (homework help, tutoring, STEM programming, hands-on activities, activities that support academic skills (e.g., journaling), activities with embedded academic content, etc.).</a:t>
            </a:r>
          </a:p>
          <a:p>
            <a:r>
              <a:rPr lang="en-US" sz="2800" dirty="0"/>
              <a:t>Activities to meet </a:t>
            </a:r>
            <a:r>
              <a:rPr lang="en-US" sz="2800" b="1" dirty="0"/>
              <a:t>school-related outcomes </a:t>
            </a:r>
            <a:r>
              <a:rPr lang="en-US" sz="2800" dirty="0"/>
              <a:t>or</a:t>
            </a:r>
            <a:r>
              <a:rPr lang="en-US" sz="2800" b="1" dirty="0"/>
              <a:t> SEL goals </a:t>
            </a:r>
            <a:r>
              <a:rPr lang="en-US" sz="2800" dirty="0"/>
              <a:t>focused primarily on relationship-building and community.</a:t>
            </a:r>
          </a:p>
          <a:p>
            <a:endParaRPr lang="en-US" sz="2800" dirty="0"/>
          </a:p>
        </p:txBody>
      </p:sp>
    </p:spTree>
    <p:extLst>
      <p:ext uri="{BB962C8B-B14F-4D97-AF65-F5344CB8AC3E}">
        <p14:creationId xmlns:p14="http://schemas.microsoft.com/office/powerpoint/2010/main" val="221581685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Interview Findings – Content Quality</a:t>
            </a:r>
          </a:p>
        </p:txBody>
      </p:sp>
      <p:sp>
        <p:nvSpPr>
          <p:cNvPr id="5" name="Slide Number Placeholder 4"/>
          <p:cNvSpPr>
            <a:spLocks noGrp="1"/>
          </p:cNvSpPr>
          <p:nvPr>
            <p:ph type="sldNum" sz="quarter" idx="12"/>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fld id="{F477D24C-55BC-4150-BC77-7526DE4131D6}" type="slidenum">
              <a:rPr kumimoji="0" lang="en-US" sz="1600" b="0" i="0" u="none" strike="noStrike" kern="1200" cap="none" spc="0" normalizeH="0" baseline="0" noProof="0" smtClean="0">
                <a:ln>
                  <a:noFill/>
                </a:ln>
                <a:solidFill>
                  <a:prstClr val="white"/>
                </a:solidFill>
                <a:effectLst/>
                <a:uLnTx/>
                <a:uFillTx/>
                <a:latin typeface="Franklin Gothic Book"/>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17</a:t>
            </a:fld>
            <a:endParaRPr kumimoji="0" lang="en-US" sz="1600" b="0" i="0" u="none" strike="noStrike" kern="1200" cap="none" spc="0" normalizeH="0" baseline="0" noProof="0">
              <a:ln>
                <a:noFill/>
              </a:ln>
              <a:solidFill>
                <a:prstClr val="white"/>
              </a:solidFill>
              <a:effectLst/>
              <a:uLnTx/>
              <a:uFillTx/>
              <a:latin typeface="Franklin Gothic Book"/>
              <a:ea typeface="+mn-ea"/>
              <a:cs typeface="+mn-cs"/>
            </a:endParaRPr>
          </a:p>
        </p:txBody>
      </p:sp>
      <p:pic>
        <p:nvPicPr>
          <p:cNvPr id="8" name="Google Shape;169;p23">
            <a:extLst>
              <a:ext uri="{FF2B5EF4-FFF2-40B4-BE49-F238E27FC236}">
                <a16:creationId xmlns:a16="http://schemas.microsoft.com/office/drawing/2014/main" id="{200260E2-09A1-4FBE-9319-D1245ACD7D29}"/>
              </a:ext>
            </a:extLst>
          </p:cNvPr>
          <p:cNvPicPr preferRelativeResize="0"/>
          <p:nvPr/>
        </p:nvPicPr>
        <p:blipFill>
          <a:blip r:embed="rId2">
            <a:duotone>
              <a:schemeClr val="accent3">
                <a:shade val="45000"/>
                <a:satMod val="135000"/>
              </a:schemeClr>
              <a:prstClr val="white"/>
            </a:duotone>
          </a:blip>
          <a:stretch>
            <a:fillRect/>
          </a:stretch>
        </p:blipFill>
        <p:spPr>
          <a:xfrm>
            <a:off x="393860" y="6160106"/>
            <a:ext cx="1795549" cy="365125"/>
          </a:xfrm>
          <a:prstGeom prst="rect">
            <a:avLst/>
          </a:prstGeom>
        </p:spPr>
      </p:pic>
      <p:sp>
        <p:nvSpPr>
          <p:cNvPr id="3" name="Content Placeholder 2"/>
          <p:cNvSpPr>
            <a:spLocks noGrp="1"/>
          </p:cNvSpPr>
          <p:nvPr>
            <p:ph idx="1"/>
          </p:nvPr>
        </p:nvSpPr>
        <p:spPr>
          <a:xfrm>
            <a:off x="304799" y="982494"/>
            <a:ext cx="11707661" cy="5177612"/>
          </a:xfrm>
        </p:spPr>
        <p:txBody>
          <a:bodyPr/>
          <a:lstStyle/>
          <a:p>
            <a:r>
              <a:rPr lang="en-US" sz="2800" dirty="0"/>
              <a:t>Linkages to the school day were a major theme, with three main strategies.</a:t>
            </a:r>
          </a:p>
          <a:p>
            <a:pPr marL="0" indent="0">
              <a:buNone/>
            </a:pPr>
            <a:r>
              <a:rPr lang="en-US" sz="1800" b="1" dirty="0">
                <a:solidFill>
                  <a:srgbClr val="000000"/>
                </a:solidFill>
                <a:latin typeface="Calibri" panose="020F0502020204030204" pitchFamily="34" charset="0"/>
              </a:rPr>
              <a:t>		Exhibit 27. Interviewee-Reported Center Linkages to the School Day</a:t>
            </a:r>
          </a:p>
          <a:p>
            <a:endParaRPr lang="en-US" sz="2800" dirty="0"/>
          </a:p>
        </p:txBody>
      </p:sp>
      <p:graphicFrame>
        <p:nvGraphicFramePr>
          <p:cNvPr id="6" name="Table 5">
            <a:extLst>
              <a:ext uri="{FF2B5EF4-FFF2-40B4-BE49-F238E27FC236}">
                <a16:creationId xmlns:a16="http://schemas.microsoft.com/office/drawing/2014/main" id="{2CCE1BAE-8C0A-475B-805A-8657D2D74B77}"/>
              </a:ext>
            </a:extLst>
          </p:cNvPr>
          <p:cNvGraphicFramePr>
            <a:graphicFrameLocks noGrp="1"/>
          </p:cNvGraphicFramePr>
          <p:nvPr>
            <p:extLst>
              <p:ext uri="{D42A27DB-BD31-4B8C-83A1-F6EECF244321}">
                <p14:modId xmlns:p14="http://schemas.microsoft.com/office/powerpoint/2010/main" val="1788806055"/>
              </p:ext>
            </p:extLst>
          </p:nvPr>
        </p:nvGraphicFramePr>
        <p:xfrm>
          <a:off x="1780162" y="2106238"/>
          <a:ext cx="7753597" cy="2645523"/>
        </p:xfrm>
        <a:graphic>
          <a:graphicData uri="http://schemas.openxmlformats.org/drawingml/2006/table">
            <a:tbl>
              <a:tblPr firstRow="1" firstCol="1" bandRow="1"/>
              <a:tblGrid>
                <a:gridCol w="3747959">
                  <a:extLst>
                    <a:ext uri="{9D8B030D-6E8A-4147-A177-3AD203B41FA5}">
                      <a16:colId xmlns:a16="http://schemas.microsoft.com/office/drawing/2014/main" val="3149247829"/>
                    </a:ext>
                  </a:extLst>
                </a:gridCol>
                <a:gridCol w="395412">
                  <a:extLst>
                    <a:ext uri="{9D8B030D-6E8A-4147-A177-3AD203B41FA5}">
                      <a16:colId xmlns:a16="http://schemas.microsoft.com/office/drawing/2014/main" val="2438169234"/>
                    </a:ext>
                  </a:extLst>
                </a:gridCol>
                <a:gridCol w="396346">
                  <a:extLst>
                    <a:ext uri="{9D8B030D-6E8A-4147-A177-3AD203B41FA5}">
                      <a16:colId xmlns:a16="http://schemas.microsoft.com/office/drawing/2014/main" val="1794978015"/>
                    </a:ext>
                  </a:extLst>
                </a:gridCol>
                <a:gridCol w="395412">
                  <a:extLst>
                    <a:ext uri="{9D8B030D-6E8A-4147-A177-3AD203B41FA5}">
                      <a16:colId xmlns:a16="http://schemas.microsoft.com/office/drawing/2014/main" val="3415719666"/>
                    </a:ext>
                  </a:extLst>
                </a:gridCol>
                <a:gridCol w="396346">
                  <a:extLst>
                    <a:ext uri="{9D8B030D-6E8A-4147-A177-3AD203B41FA5}">
                      <a16:colId xmlns:a16="http://schemas.microsoft.com/office/drawing/2014/main" val="70850616"/>
                    </a:ext>
                  </a:extLst>
                </a:gridCol>
                <a:gridCol w="395412">
                  <a:extLst>
                    <a:ext uri="{9D8B030D-6E8A-4147-A177-3AD203B41FA5}">
                      <a16:colId xmlns:a16="http://schemas.microsoft.com/office/drawing/2014/main" val="3012871287"/>
                    </a:ext>
                  </a:extLst>
                </a:gridCol>
                <a:gridCol w="396346">
                  <a:extLst>
                    <a:ext uri="{9D8B030D-6E8A-4147-A177-3AD203B41FA5}">
                      <a16:colId xmlns:a16="http://schemas.microsoft.com/office/drawing/2014/main" val="4132509726"/>
                    </a:ext>
                  </a:extLst>
                </a:gridCol>
                <a:gridCol w="395412">
                  <a:extLst>
                    <a:ext uri="{9D8B030D-6E8A-4147-A177-3AD203B41FA5}">
                      <a16:colId xmlns:a16="http://schemas.microsoft.com/office/drawing/2014/main" val="2268292550"/>
                    </a:ext>
                  </a:extLst>
                </a:gridCol>
                <a:gridCol w="396346">
                  <a:extLst>
                    <a:ext uri="{9D8B030D-6E8A-4147-A177-3AD203B41FA5}">
                      <a16:colId xmlns:a16="http://schemas.microsoft.com/office/drawing/2014/main" val="1947179830"/>
                    </a:ext>
                  </a:extLst>
                </a:gridCol>
                <a:gridCol w="396346">
                  <a:extLst>
                    <a:ext uri="{9D8B030D-6E8A-4147-A177-3AD203B41FA5}">
                      <a16:colId xmlns:a16="http://schemas.microsoft.com/office/drawing/2014/main" val="1158195784"/>
                    </a:ext>
                  </a:extLst>
                </a:gridCol>
                <a:gridCol w="442260">
                  <a:extLst>
                    <a:ext uri="{9D8B030D-6E8A-4147-A177-3AD203B41FA5}">
                      <a16:colId xmlns:a16="http://schemas.microsoft.com/office/drawing/2014/main" val="1049589506"/>
                    </a:ext>
                  </a:extLst>
                </a:gridCol>
              </a:tblGrid>
              <a:tr h="449131">
                <a:tc>
                  <a:txBody>
                    <a:bodyPr/>
                    <a:lstStyle/>
                    <a:p>
                      <a:pPr>
                        <a:lnSpc>
                          <a:spcPct val="115000"/>
                        </a:lnSpc>
                      </a:pPr>
                      <a:endParaRPr lang="en-US" sz="1400" dirty="0">
                        <a:effectLst/>
                        <a:latin typeface="Calibri" panose="020F0502020204030204" pitchFamily="34"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2060"/>
                    </a:solidFill>
                  </a:tcPr>
                </a:tc>
                <a:tc gridSpan="10">
                  <a:txBody>
                    <a:bodyPr/>
                    <a:lstStyle/>
                    <a:p>
                      <a:pPr marL="0" marR="0" algn="ctr">
                        <a:lnSpc>
                          <a:spcPct val="115000"/>
                        </a:lnSpc>
                        <a:spcBef>
                          <a:spcPts val="200"/>
                        </a:spcBef>
                        <a:spcAft>
                          <a:spcPts val="200"/>
                        </a:spcAft>
                      </a:pPr>
                      <a:r>
                        <a:rPr lang="en-US" sz="1400" b="1">
                          <a:solidFill>
                            <a:srgbClr val="FFFFFF"/>
                          </a:solidFill>
                          <a:effectLst/>
                          <a:latin typeface="Calibri" panose="020F0502020204030204" pitchFamily="34" charset="0"/>
                          <a:ea typeface="Calibri" panose="020F0502020204030204" pitchFamily="34" charset="0"/>
                          <a:cs typeface="Times New Roman" panose="02020603050405020304" pitchFamily="18" charset="0"/>
                        </a:rPr>
                        <a:t>Interviewee</a:t>
                      </a:r>
                      <a:endParaRPr lang="en-US" sz="14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rgbClr val="FFFFFF"/>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2060"/>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3034104648"/>
                  </a:ext>
                </a:extLst>
              </a:tr>
              <a:tr h="848999">
                <a:tc>
                  <a:txBody>
                    <a:bodyPr/>
                    <a:lstStyle/>
                    <a:p>
                      <a:pPr marL="0" marR="0">
                        <a:lnSpc>
                          <a:spcPct val="115000"/>
                        </a:lnSpc>
                        <a:spcBef>
                          <a:spcPts val="0"/>
                        </a:spcBef>
                        <a:spcAft>
                          <a:spcPts val="0"/>
                        </a:spcAft>
                      </a:pPr>
                      <a:r>
                        <a:rPr lang="en-US" sz="1400">
                          <a:effectLst/>
                          <a:latin typeface="Calibri" panose="020F0502020204030204" pitchFamily="34" charset="0"/>
                          <a:ea typeface="Times New Roman" panose="02020603050405020304" pitchFamily="18" charset="0"/>
                          <a:cs typeface="Calibri" panose="020F0502020204030204" pitchFamily="34" charset="0"/>
                        </a:rPr>
                        <a:t> </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6ECFF"/>
                    </a:solidFill>
                  </a:tcPr>
                </a:tc>
                <a:tc>
                  <a:txBody>
                    <a:bodyPr/>
                    <a:lstStyle/>
                    <a:p>
                      <a:pPr marL="0" marR="0" algn="ctr">
                        <a:lnSpc>
                          <a:spcPct val="115000"/>
                        </a:lnSpc>
                        <a:spcBef>
                          <a:spcPts val="200"/>
                        </a:spcBef>
                        <a:spcAft>
                          <a:spcPts val="200"/>
                        </a:spcAft>
                      </a:pPr>
                      <a:r>
                        <a:rPr lang="en-US" sz="1400" b="1">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1</a:t>
                      </a:r>
                      <a:endParaRPr lang="en-US" sz="1400" b="1">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6ECFF"/>
                    </a:solidFill>
                  </a:tcPr>
                </a:tc>
                <a:tc>
                  <a:txBody>
                    <a:bodyPr/>
                    <a:lstStyle/>
                    <a:p>
                      <a:pPr marL="0" marR="0" algn="ctr">
                        <a:lnSpc>
                          <a:spcPct val="115000"/>
                        </a:lnSpc>
                        <a:spcBef>
                          <a:spcPts val="200"/>
                        </a:spcBef>
                        <a:spcAft>
                          <a:spcPts val="200"/>
                        </a:spcAft>
                      </a:pPr>
                      <a:r>
                        <a:rPr lang="en-US" sz="1400" b="1">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2</a:t>
                      </a:r>
                      <a:endParaRPr lang="en-US" sz="1400" b="1">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6ECFF"/>
                    </a:solidFill>
                  </a:tcPr>
                </a:tc>
                <a:tc>
                  <a:txBody>
                    <a:bodyPr/>
                    <a:lstStyle/>
                    <a:p>
                      <a:pPr marL="0" marR="0" algn="ctr">
                        <a:lnSpc>
                          <a:spcPct val="115000"/>
                        </a:lnSpc>
                        <a:spcBef>
                          <a:spcPts val="200"/>
                        </a:spcBef>
                        <a:spcAft>
                          <a:spcPts val="200"/>
                        </a:spcAft>
                      </a:pPr>
                      <a:r>
                        <a:rPr lang="en-US" sz="1400" b="1">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3</a:t>
                      </a:r>
                      <a:endParaRPr lang="en-US" sz="1400" b="1">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6ECFF"/>
                    </a:solidFill>
                  </a:tcPr>
                </a:tc>
                <a:tc>
                  <a:txBody>
                    <a:bodyPr/>
                    <a:lstStyle/>
                    <a:p>
                      <a:pPr marL="0" marR="0" algn="ctr">
                        <a:lnSpc>
                          <a:spcPct val="115000"/>
                        </a:lnSpc>
                        <a:spcBef>
                          <a:spcPts val="200"/>
                        </a:spcBef>
                        <a:spcAft>
                          <a:spcPts val="200"/>
                        </a:spcAft>
                      </a:pPr>
                      <a:r>
                        <a:rPr lang="en-US" sz="1400" b="1">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4</a:t>
                      </a:r>
                      <a:endParaRPr lang="en-US" sz="1400" b="1">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6ECFF"/>
                    </a:solidFill>
                  </a:tcPr>
                </a:tc>
                <a:tc>
                  <a:txBody>
                    <a:bodyPr/>
                    <a:lstStyle/>
                    <a:p>
                      <a:pPr marL="0" marR="0" algn="ctr">
                        <a:lnSpc>
                          <a:spcPct val="115000"/>
                        </a:lnSpc>
                        <a:spcBef>
                          <a:spcPts val="200"/>
                        </a:spcBef>
                        <a:spcAft>
                          <a:spcPts val="200"/>
                        </a:spcAft>
                      </a:pPr>
                      <a:r>
                        <a:rPr lang="en-US" sz="1400" b="1">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5</a:t>
                      </a:r>
                      <a:endParaRPr lang="en-US" sz="1400" b="1">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6ECFF"/>
                    </a:solidFill>
                  </a:tcPr>
                </a:tc>
                <a:tc>
                  <a:txBody>
                    <a:bodyPr/>
                    <a:lstStyle/>
                    <a:p>
                      <a:pPr marL="0" marR="0" algn="ctr">
                        <a:lnSpc>
                          <a:spcPct val="115000"/>
                        </a:lnSpc>
                        <a:spcBef>
                          <a:spcPts val="200"/>
                        </a:spcBef>
                        <a:spcAft>
                          <a:spcPts val="200"/>
                        </a:spcAft>
                      </a:pPr>
                      <a:r>
                        <a:rPr lang="en-US" sz="1400" b="1">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6</a:t>
                      </a:r>
                      <a:endParaRPr lang="en-US" sz="1400" b="1">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6ECFF"/>
                    </a:solidFill>
                  </a:tcPr>
                </a:tc>
                <a:tc>
                  <a:txBody>
                    <a:bodyPr/>
                    <a:lstStyle/>
                    <a:p>
                      <a:pPr marL="0" marR="0" algn="ctr">
                        <a:lnSpc>
                          <a:spcPct val="115000"/>
                        </a:lnSpc>
                        <a:spcBef>
                          <a:spcPts val="200"/>
                        </a:spcBef>
                        <a:spcAft>
                          <a:spcPts val="200"/>
                        </a:spcAft>
                      </a:pPr>
                      <a:r>
                        <a:rPr lang="en-US" sz="1400" b="1">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7</a:t>
                      </a:r>
                      <a:endParaRPr lang="en-US" sz="1400" b="1">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6ECFF"/>
                    </a:solidFill>
                  </a:tcPr>
                </a:tc>
                <a:tc>
                  <a:txBody>
                    <a:bodyPr/>
                    <a:lstStyle/>
                    <a:p>
                      <a:pPr marL="0" marR="0" algn="ctr">
                        <a:lnSpc>
                          <a:spcPct val="115000"/>
                        </a:lnSpc>
                        <a:spcBef>
                          <a:spcPts val="200"/>
                        </a:spcBef>
                        <a:spcAft>
                          <a:spcPts val="200"/>
                        </a:spcAft>
                      </a:pPr>
                      <a:r>
                        <a:rPr lang="en-US" sz="1400" b="1">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8</a:t>
                      </a:r>
                      <a:endParaRPr lang="en-US" sz="1400" b="1">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6ECFF"/>
                    </a:solidFill>
                  </a:tcPr>
                </a:tc>
                <a:tc>
                  <a:txBody>
                    <a:bodyPr/>
                    <a:lstStyle/>
                    <a:p>
                      <a:pPr marL="0" marR="0" algn="ctr">
                        <a:lnSpc>
                          <a:spcPct val="115000"/>
                        </a:lnSpc>
                        <a:spcBef>
                          <a:spcPts val="200"/>
                        </a:spcBef>
                        <a:spcAft>
                          <a:spcPts val="200"/>
                        </a:spcAft>
                      </a:pPr>
                      <a:endParaRPr lang="en-US" sz="1400" b="1"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p>
                      <a:pPr marL="0" marR="0" algn="ctr">
                        <a:lnSpc>
                          <a:spcPct val="115000"/>
                        </a:lnSpc>
                        <a:spcBef>
                          <a:spcPts val="200"/>
                        </a:spcBef>
                        <a:spcAft>
                          <a:spcPts val="200"/>
                        </a:spcAft>
                      </a:pPr>
                      <a:endParaRPr lang="en-US" sz="1400" b="1"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p>
                      <a:pPr marL="0" marR="0" algn="ctr">
                        <a:lnSpc>
                          <a:spcPct val="115000"/>
                        </a:lnSpc>
                        <a:spcBef>
                          <a:spcPts val="200"/>
                        </a:spcBef>
                        <a:spcAft>
                          <a:spcPts val="200"/>
                        </a:spcAft>
                      </a:pPr>
                      <a:r>
                        <a:rPr lang="en-US" sz="1400" b="1"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9</a:t>
                      </a:r>
                      <a:endParaRPr lang="en-US" sz="1400" b="1"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6ECFF"/>
                    </a:solidFill>
                  </a:tcPr>
                </a:tc>
                <a:tc>
                  <a:txBody>
                    <a:bodyPr/>
                    <a:lstStyle/>
                    <a:p>
                      <a:pPr marL="0" marR="0" algn="ctr">
                        <a:lnSpc>
                          <a:spcPct val="115000"/>
                        </a:lnSpc>
                        <a:spcBef>
                          <a:spcPts val="200"/>
                        </a:spcBef>
                        <a:spcAft>
                          <a:spcPts val="200"/>
                        </a:spcAft>
                      </a:pPr>
                      <a:endParaRPr lang="en-US" sz="1400" b="1"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p>
                      <a:pPr marL="0" marR="0" algn="ctr">
                        <a:lnSpc>
                          <a:spcPct val="115000"/>
                        </a:lnSpc>
                        <a:spcBef>
                          <a:spcPts val="200"/>
                        </a:spcBef>
                        <a:spcAft>
                          <a:spcPts val="200"/>
                        </a:spcAft>
                      </a:pPr>
                      <a:endParaRPr lang="en-US" sz="1400" b="1"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p>
                      <a:pPr marL="0" marR="0" algn="ctr">
                        <a:lnSpc>
                          <a:spcPct val="115000"/>
                        </a:lnSpc>
                        <a:spcBef>
                          <a:spcPts val="200"/>
                        </a:spcBef>
                        <a:spcAft>
                          <a:spcPts val="200"/>
                        </a:spcAft>
                      </a:pPr>
                      <a:r>
                        <a:rPr lang="en-US" sz="1400" b="1"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10</a:t>
                      </a:r>
                      <a:endParaRPr lang="en-US" sz="1400" b="1"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6ECFF"/>
                    </a:solidFill>
                  </a:tcPr>
                </a:tc>
                <a:extLst>
                  <a:ext uri="{0D108BD9-81ED-4DB2-BD59-A6C34878D82A}">
                    <a16:rowId xmlns:a16="http://schemas.microsoft.com/office/drawing/2014/main" val="2571584987"/>
                  </a:ext>
                </a:extLst>
              </a:tr>
              <a:tr h="449131">
                <a:tc>
                  <a:txBody>
                    <a:bodyPr/>
                    <a:lstStyle/>
                    <a:p>
                      <a:pPr marL="0" marR="0">
                        <a:lnSpc>
                          <a:spcPct val="115000"/>
                        </a:lnSpc>
                        <a:spcBef>
                          <a:spcPts val="200"/>
                        </a:spcBef>
                        <a:spcAft>
                          <a:spcPts val="200"/>
                        </a:spcAft>
                      </a:pPr>
                      <a:r>
                        <a:rPr lang="en-US" sz="14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School-day staff run activities</a:t>
                      </a: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200"/>
                        </a:spcBef>
                        <a:spcAft>
                          <a:spcPts val="200"/>
                        </a:spcAft>
                      </a:pPr>
                      <a:r>
                        <a:rPr lang="en-US" sz="14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X</a:t>
                      </a: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7CEFF"/>
                    </a:solidFill>
                  </a:tcPr>
                </a:tc>
                <a:tc>
                  <a:txBody>
                    <a:bodyPr/>
                    <a:lstStyle/>
                    <a:p>
                      <a:pPr>
                        <a:lnSpc>
                          <a:spcPct val="115000"/>
                        </a:lnSpc>
                      </a:pPr>
                      <a:endParaRPr lang="en-US" sz="1400">
                        <a:effectLst/>
                        <a:latin typeface="Calibri" panose="020F0502020204030204" pitchFamily="34"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pPr>
                      <a:endParaRPr lang="en-US" sz="1400">
                        <a:effectLst/>
                        <a:latin typeface="Calibri" panose="020F0502020204030204" pitchFamily="34"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200"/>
                        </a:spcBef>
                        <a:spcAft>
                          <a:spcPts val="200"/>
                        </a:spcAft>
                      </a:pPr>
                      <a:r>
                        <a:rPr lang="en-US" sz="14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X</a:t>
                      </a: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7CEFF"/>
                    </a:solidFill>
                  </a:tcPr>
                </a:tc>
                <a:tc>
                  <a:txBody>
                    <a:bodyPr/>
                    <a:lstStyle/>
                    <a:p>
                      <a:pPr>
                        <a:lnSpc>
                          <a:spcPct val="115000"/>
                        </a:lnSpc>
                      </a:pPr>
                      <a:endParaRPr lang="en-US" sz="1400">
                        <a:effectLst/>
                        <a:latin typeface="Calibri" panose="020F0502020204030204" pitchFamily="34"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pPr>
                      <a:endParaRPr lang="en-US" sz="1400">
                        <a:effectLst/>
                        <a:latin typeface="Calibri" panose="020F0502020204030204" pitchFamily="34"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200"/>
                        </a:spcBef>
                        <a:spcAft>
                          <a:spcPts val="200"/>
                        </a:spcAft>
                      </a:pPr>
                      <a:r>
                        <a:rPr lang="en-US" sz="14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X</a:t>
                      </a: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7CEFF"/>
                    </a:solidFill>
                  </a:tcPr>
                </a:tc>
                <a:tc>
                  <a:txBody>
                    <a:bodyPr/>
                    <a:lstStyle/>
                    <a:p>
                      <a:pPr>
                        <a:lnSpc>
                          <a:spcPct val="115000"/>
                        </a:lnSpc>
                      </a:pPr>
                      <a:endParaRPr lang="en-US" sz="1400">
                        <a:effectLst/>
                        <a:latin typeface="Calibri" panose="020F0502020204030204" pitchFamily="34"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200"/>
                        </a:spcBef>
                        <a:spcAft>
                          <a:spcPts val="200"/>
                        </a:spcAft>
                      </a:pPr>
                      <a:r>
                        <a:rPr lang="en-US" sz="14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marL="0" marR="0" algn="ctr">
                        <a:lnSpc>
                          <a:spcPct val="115000"/>
                        </a:lnSpc>
                        <a:spcBef>
                          <a:spcPts val="200"/>
                        </a:spcBef>
                        <a:spcAft>
                          <a:spcPts val="200"/>
                        </a:spcAft>
                      </a:pPr>
                      <a:r>
                        <a:rPr lang="en-US" sz="14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extLst>
                  <a:ext uri="{0D108BD9-81ED-4DB2-BD59-A6C34878D82A}">
                    <a16:rowId xmlns:a16="http://schemas.microsoft.com/office/drawing/2014/main" val="2655792154"/>
                  </a:ext>
                </a:extLst>
              </a:tr>
              <a:tr h="449131">
                <a:tc>
                  <a:txBody>
                    <a:bodyPr/>
                    <a:lstStyle/>
                    <a:p>
                      <a:pPr marL="0" marR="0">
                        <a:lnSpc>
                          <a:spcPct val="115000"/>
                        </a:lnSpc>
                        <a:spcBef>
                          <a:spcPts val="200"/>
                        </a:spcBef>
                        <a:spcAft>
                          <a:spcPts val="200"/>
                        </a:spcAft>
                      </a:pPr>
                      <a:r>
                        <a:rPr lang="en-US" sz="14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Consult with school-day staff</a:t>
                      </a: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pPr>
                      <a:endParaRPr lang="en-US" sz="1400">
                        <a:effectLst/>
                        <a:latin typeface="Calibri" panose="020F0502020204030204" pitchFamily="34"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200"/>
                        </a:spcBef>
                        <a:spcAft>
                          <a:spcPts val="200"/>
                        </a:spcAft>
                      </a:pPr>
                      <a:r>
                        <a:rPr lang="en-US" sz="14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X</a:t>
                      </a: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7CEFF"/>
                    </a:solidFill>
                  </a:tcPr>
                </a:tc>
                <a:tc>
                  <a:txBody>
                    <a:bodyPr/>
                    <a:lstStyle/>
                    <a:p>
                      <a:pPr marL="0" marR="0" algn="ctr">
                        <a:lnSpc>
                          <a:spcPct val="115000"/>
                        </a:lnSpc>
                        <a:spcBef>
                          <a:spcPts val="200"/>
                        </a:spcBef>
                        <a:spcAft>
                          <a:spcPts val="200"/>
                        </a:spcAft>
                      </a:pPr>
                      <a:r>
                        <a:rPr lang="en-US" sz="14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X</a:t>
                      </a: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7CEFF"/>
                    </a:solidFill>
                  </a:tcPr>
                </a:tc>
                <a:tc>
                  <a:txBody>
                    <a:bodyPr/>
                    <a:lstStyle/>
                    <a:p>
                      <a:pPr marL="0" marR="0" algn="ctr">
                        <a:lnSpc>
                          <a:spcPct val="115000"/>
                        </a:lnSpc>
                        <a:spcBef>
                          <a:spcPts val="200"/>
                        </a:spcBef>
                        <a:spcAft>
                          <a:spcPts val="200"/>
                        </a:spcAft>
                      </a:pPr>
                      <a:r>
                        <a:rPr lang="en-US" sz="14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X</a:t>
                      </a: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7CEFF"/>
                    </a:solidFill>
                  </a:tcPr>
                </a:tc>
                <a:tc>
                  <a:txBody>
                    <a:bodyPr/>
                    <a:lstStyle/>
                    <a:p>
                      <a:pPr marL="0" marR="0" algn="ctr">
                        <a:lnSpc>
                          <a:spcPct val="115000"/>
                        </a:lnSpc>
                        <a:spcBef>
                          <a:spcPts val="200"/>
                        </a:spcBef>
                        <a:spcAft>
                          <a:spcPts val="200"/>
                        </a:spcAft>
                      </a:pPr>
                      <a:r>
                        <a:rPr lang="en-US" sz="14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X</a:t>
                      </a: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7CEFF"/>
                    </a:solidFill>
                  </a:tcPr>
                </a:tc>
                <a:tc>
                  <a:txBody>
                    <a:bodyPr/>
                    <a:lstStyle/>
                    <a:p>
                      <a:pPr marL="0" marR="0" algn="ctr">
                        <a:lnSpc>
                          <a:spcPct val="115000"/>
                        </a:lnSpc>
                        <a:spcBef>
                          <a:spcPts val="200"/>
                        </a:spcBef>
                        <a:spcAft>
                          <a:spcPts val="200"/>
                        </a:spcAft>
                      </a:pPr>
                      <a:r>
                        <a:rPr lang="en-US" sz="14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 X</a:t>
                      </a: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7CEFF"/>
                    </a:solidFill>
                  </a:tcPr>
                </a:tc>
                <a:tc>
                  <a:txBody>
                    <a:bodyPr/>
                    <a:lstStyle/>
                    <a:p>
                      <a:pPr marL="0" marR="0" algn="ctr">
                        <a:lnSpc>
                          <a:spcPct val="115000"/>
                        </a:lnSpc>
                        <a:spcBef>
                          <a:spcPts val="200"/>
                        </a:spcBef>
                        <a:spcAft>
                          <a:spcPts val="200"/>
                        </a:spcAft>
                      </a:pPr>
                      <a:r>
                        <a:rPr lang="en-US" sz="14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X</a:t>
                      </a: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7CEFF"/>
                    </a:solidFill>
                  </a:tcPr>
                </a:tc>
                <a:tc>
                  <a:txBody>
                    <a:bodyPr/>
                    <a:lstStyle/>
                    <a:p>
                      <a:pPr>
                        <a:lnSpc>
                          <a:spcPct val="115000"/>
                        </a:lnSpc>
                      </a:pPr>
                      <a:endParaRPr lang="en-US" sz="1400">
                        <a:effectLst/>
                        <a:latin typeface="Calibri" panose="020F0502020204030204" pitchFamily="34"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200"/>
                        </a:spcBef>
                        <a:spcAft>
                          <a:spcPts val="200"/>
                        </a:spcAft>
                      </a:pPr>
                      <a:r>
                        <a:rPr lang="en-US" sz="14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marL="0" marR="0" algn="ctr">
                        <a:lnSpc>
                          <a:spcPct val="115000"/>
                        </a:lnSpc>
                        <a:spcBef>
                          <a:spcPts val="200"/>
                        </a:spcBef>
                        <a:spcAft>
                          <a:spcPts val="200"/>
                        </a:spcAft>
                      </a:pPr>
                      <a:r>
                        <a:rPr lang="en-US" sz="14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extLst>
                  <a:ext uri="{0D108BD9-81ED-4DB2-BD59-A6C34878D82A}">
                    <a16:rowId xmlns:a16="http://schemas.microsoft.com/office/drawing/2014/main" val="3512591444"/>
                  </a:ext>
                </a:extLst>
              </a:tr>
              <a:tr h="449131">
                <a:tc>
                  <a:txBody>
                    <a:bodyPr/>
                    <a:lstStyle/>
                    <a:p>
                      <a:pPr marL="0" marR="0">
                        <a:lnSpc>
                          <a:spcPct val="115000"/>
                        </a:lnSpc>
                        <a:spcBef>
                          <a:spcPts val="200"/>
                        </a:spcBef>
                        <a:spcAft>
                          <a:spcPts val="200"/>
                        </a:spcAft>
                      </a:pPr>
                      <a:r>
                        <a:rPr lang="en-US" sz="14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Review school-day curriculum</a:t>
                      </a: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pPr>
                      <a:endParaRPr lang="en-US" sz="1400">
                        <a:effectLst/>
                        <a:latin typeface="Calibri" panose="020F0502020204030204" pitchFamily="34"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pPr>
                      <a:endParaRPr lang="en-US" sz="1400">
                        <a:effectLst/>
                        <a:latin typeface="Calibri" panose="020F0502020204030204" pitchFamily="34"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200"/>
                        </a:spcBef>
                        <a:spcAft>
                          <a:spcPts val="200"/>
                        </a:spcAft>
                      </a:pPr>
                      <a:r>
                        <a:rPr lang="en-US" sz="14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X</a:t>
                      </a: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7CEFF"/>
                    </a:solidFill>
                  </a:tcPr>
                </a:tc>
                <a:tc>
                  <a:txBody>
                    <a:bodyPr/>
                    <a:lstStyle/>
                    <a:p>
                      <a:pPr>
                        <a:lnSpc>
                          <a:spcPct val="115000"/>
                        </a:lnSpc>
                      </a:pPr>
                      <a:endParaRPr lang="en-US" sz="1400">
                        <a:effectLst/>
                        <a:latin typeface="Calibri" panose="020F0502020204030204" pitchFamily="34"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pPr>
                      <a:endParaRPr lang="en-US" sz="1400">
                        <a:effectLst/>
                        <a:latin typeface="Calibri" panose="020F0502020204030204" pitchFamily="34"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200"/>
                        </a:spcBef>
                        <a:spcAft>
                          <a:spcPts val="200"/>
                        </a:spcAft>
                      </a:pPr>
                      <a:r>
                        <a:rPr lang="en-US" sz="14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X</a:t>
                      </a: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7CEFF"/>
                    </a:solidFill>
                  </a:tcPr>
                </a:tc>
                <a:tc>
                  <a:txBody>
                    <a:bodyPr/>
                    <a:lstStyle/>
                    <a:p>
                      <a:pPr>
                        <a:lnSpc>
                          <a:spcPct val="115000"/>
                        </a:lnSpc>
                      </a:pPr>
                      <a:endParaRPr lang="en-US" sz="1400">
                        <a:effectLst/>
                        <a:latin typeface="Calibri" panose="020F0502020204030204" pitchFamily="34"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200"/>
                        </a:spcBef>
                        <a:spcAft>
                          <a:spcPts val="200"/>
                        </a:spcAft>
                      </a:pPr>
                      <a:r>
                        <a:rPr lang="en-US" sz="14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X</a:t>
                      </a: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7CEFF"/>
                    </a:solidFill>
                  </a:tcPr>
                </a:tc>
                <a:tc>
                  <a:txBody>
                    <a:bodyPr/>
                    <a:lstStyle/>
                    <a:p>
                      <a:pPr marL="0" marR="0" algn="ctr">
                        <a:lnSpc>
                          <a:spcPct val="115000"/>
                        </a:lnSpc>
                        <a:spcBef>
                          <a:spcPts val="200"/>
                        </a:spcBef>
                        <a:spcAft>
                          <a:spcPts val="200"/>
                        </a:spcAft>
                      </a:pPr>
                      <a:r>
                        <a:rPr lang="en-US" sz="14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marL="0" marR="0" algn="ctr">
                        <a:lnSpc>
                          <a:spcPct val="115000"/>
                        </a:lnSpc>
                        <a:spcBef>
                          <a:spcPts val="200"/>
                        </a:spcBef>
                        <a:spcAft>
                          <a:spcPts val="200"/>
                        </a:spcAft>
                      </a:pPr>
                      <a:r>
                        <a:rPr lang="en-US" sz="14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extLst>
                  <a:ext uri="{0D108BD9-81ED-4DB2-BD59-A6C34878D82A}">
                    <a16:rowId xmlns:a16="http://schemas.microsoft.com/office/drawing/2014/main" val="1747534586"/>
                  </a:ext>
                </a:extLst>
              </a:tr>
            </a:tbl>
          </a:graphicData>
        </a:graphic>
      </p:graphicFrame>
    </p:spTree>
    <p:extLst>
      <p:ext uri="{BB962C8B-B14F-4D97-AF65-F5344CB8AC3E}">
        <p14:creationId xmlns:p14="http://schemas.microsoft.com/office/powerpoint/2010/main" val="15397751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Interview Findings – Content Quality</a:t>
            </a:r>
          </a:p>
        </p:txBody>
      </p:sp>
      <p:sp>
        <p:nvSpPr>
          <p:cNvPr id="5" name="Slide Number Placeholder 4"/>
          <p:cNvSpPr>
            <a:spLocks noGrp="1"/>
          </p:cNvSpPr>
          <p:nvPr>
            <p:ph type="sldNum" sz="quarter" idx="12"/>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fld id="{F477D24C-55BC-4150-BC77-7526DE4131D6}" type="slidenum">
              <a:rPr kumimoji="0" lang="en-US" sz="1600" b="0" i="0" u="none" strike="noStrike" kern="1200" cap="none" spc="0" normalizeH="0" baseline="0" noProof="0" smtClean="0">
                <a:ln>
                  <a:noFill/>
                </a:ln>
                <a:solidFill>
                  <a:prstClr val="white"/>
                </a:solidFill>
                <a:effectLst/>
                <a:uLnTx/>
                <a:uFillTx/>
                <a:latin typeface="Franklin Gothic Book"/>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18</a:t>
            </a:fld>
            <a:endParaRPr kumimoji="0" lang="en-US" sz="1600" b="0" i="0" u="none" strike="noStrike" kern="1200" cap="none" spc="0" normalizeH="0" baseline="0" noProof="0">
              <a:ln>
                <a:noFill/>
              </a:ln>
              <a:solidFill>
                <a:prstClr val="white"/>
              </a:solidFill>
              <a:effectLst/>
              <a:uLnTx/>
              <a:uFillTx/>
              <a:latin typeface="Franklin Gothic Book"/>
              <a:ea typeface="+mn-ea"/>
              <a:cs typeface="+mn-cs"/>
            </a:endParaRPr>
          </a:p>
        </p:txBody>
      </p:sp>
      <p:pic>
        <p:nvPicPr>
          <p:cNvPr id="8" name="Google Shape;169;p23">
            <a:extLst>
              <a:ext uri="{FF2B5EF4-FFF2-40B4-BE49-F238E27FC236}">
                <a16:creationId xmlns:a16="http://schemas.microsoft.com/office/drawing/2014/main" id="{200260E2-09A1-4FBE-9319-D1245ACD7D29}"/>
              </a:ext>
            </a:extLst>
          </p:cNvPr>
          <p:cNvPicPr preferRelativeResize="0"/>
          <p:nvPr/>
        </p:nvPicPr>
        <p:blipFill>
          <a:blip r:embed="rId2">
            <a:duotone>
              <a:schemeClr val="accent3">
                <a:shade val="45000"/>
                <a:satMod val="135000"/>
              </a:schemeClr>
              <a:prstClr val="white"/>
            </a:duotone>
          </a:blip>
          <a:stretch>
            <a:fillRect/>
          </a:stretch>
        </p:blipFill>
        <p:spPr>
          <a:xfrm>
            <a:off x="393860" y="6160106"/>
            <a:ext cx="1795549" cy="365125"/>
          </a:xfrm>
          <a:prstGeom prst="rect">
            <a:avLst/>
          </a:prstGeom>
        </p:spPr>
      </p:pic>
      <p:sp>
        <p:nvSpPr>
          <p:cNvPr id="3" name="Content Placeholder 2"/>
          <p:cNvSpPr>
            <a:spLocks noGrp="1"/>
          </p:cNvSpPr>
          <p:nvPr>
            <p:ph idx="1"/>
          </p:nvPr>
        </p:nvSpPr>
        <p:spPr>
          <a:xfrm>
            <a:off x="304799" y="893479"/>
            <a:ext cx="11582401" cy="5216523"/>
          </a:xfrm>
        </p:spPr>
        <p:txBody>
          <a:bodyPr/>
          <a:lstStyle/>
          <a:p>
            <a:r>
              <a:rPr lang="en-US" sz="2800" dirty="0"/>
              <a:t>Gathering youth feedback as a way of ensuring engagement was another major theme.</a:t>
            </a:r>
          </a:p>
          <a:p>
            <a:pPr lvl="1">
              <a:spcBef>
                <a:spcPts val="0"/>
              </a:spcBef>
            </a:pPr>
            <a:r>
              <a:rPr lang="en-US" sz="2400" dirty="0"/>
              <a:t>Surveying youth, usually multiple times per year</a:t>
            </a:r>
          </a:p>
          <a:p>
            <a:pPr lvl="1">
              <a:spcBef>
                <a:spcPts val="0"/>
              </a:spcBef>
            </a:pPr>
            <a:r>
              <a:rPr lang="en-US" sz="2400" dirty="0"/>
              <a:t>Youth focus groups and/or advisory groups</a:t>
            </a:r>
          </a:p>
          <a:p>
            <a:pPr lvl="1">
              <a:spcBef>
                <a:spcPts val="0"/>
              </a:spcBef>
            </a:pPr>
            <a:r>
              <a:rPr lang="en-US" sz="2400" dirty="0"/>
              <a:t>Having youth note their “favorite thing” about each day</a:t>
            </a:r>
          </a:p>
          <a:p>
            <a:pPr lvl="1">
              <a:spcBef>
                <a:spcPts val="0"/>
              </a:spcBef>
            </a:pPr>
            <a:r>
              <a:rPr lang="en-US" sz="2400" dirty="0"/>
              <a:t>Having youth volunteer as administrative assistants for the program </a:t>
            </a:r>
          </a:p>
          <a:p>
            <a:pPr lvl="1">
              <a:spcBef>
                <a:spcPts val="0"/>
              </a:spcBef>
            </a:pPr>
            <a:r>
              <a:rPr lang="en-US" sz="2400" dirty="0"/>
              <a:t>Having an open-door policy</a:t>
            </a:r>
          </a:p>
          <a:p>
            <a:r>
              <a:rPr lang="en-US" sz="2800" dirty="0"/>
              <a:t>Most interviewees indicated a multipronged approach that focuses on maintaining positive relationships with youth.</a:t>
            </a:r>
          </a:p>
        </p:txBody>
      </p:sp>
    </p:spTree>
    <p:extLst>
      <p:ext uri="{BB962C8B-B14F-4D97-AF65-F5344CB8AC3E}">
        <p14:creationId xmlns:p14="http://schemas.microsoft.com/office/powerpoint/2010/main" val="334991334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Interview Findings – Perceived Outcomes</a:t>
            </a:r>
          </a:p>
        </p:txBody>
      </p:sp>
      <p:sp>
        <p:nvSpPr>
          <p:cNvPr id="5" name="Slide Number Placeholder 4"/>
          <p:cNvSpPr>
            <a:spLocks noGrp="1"/>
          </p:cNvSpPr>
          <p:nvPr>
            <p:ph type="sldNum" sz="quarter" idx="12"/>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fld id="{F477D24C-55BC-4150-BC77-7526DE4131D6}" type="slidenum">
              <a:rPr kumimoji="0" lang="en-US" sz="1600" b="0" i="0" u="none" strike="noStrike" kern="1200" cap="none" spc="0" normalizeH="0" baseline="0" noProof="0" smtClean="0">
                <a:ln>
                  <a:noFill/>
                </a:ln>
                <a:solidFill>
                  <a:prstClr val="white"/>
                </a:solidFill>
                <a:effectLst/>
                <a:uLnTx/>
                <a:uFillTx/>
                <a:latin typeface="Franklin Gothic Book"/>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19</a:t>
            </a:fld>
            <a:endParaRPr kumimoji="0" lang="en-US" sz="1600" b="0" i="0" u="none" strike="noStrike" kern="1200" cap="none" spc="0" normalizeH="0" baseline="0" noProof="0">
              <a:ln>
                <a:noFill/>
              </a:ln>
              <a:solidFill>
                <a:prstClr val="white"/>
              </a:solidFill>
              <a:effectLst/>
              <a:uLnTx/>
              <a:uFillTx/>
              <a:latin typeface="Franklin Gothic Book"/>
              <a:ea typeface="+mn-ea"/>
              <a:cs typeface="+mn-cs"/>
            </a:endParaRPr>
          </a:p>
        </p:txBody>
      </p:sp>
      <p:pic>
        <p:nvPicPr>
          <p:cNvPr id="8" name="Google Shape;169;p23">
            <a:extLst>
              <a:ext uri="{FF2B5EF4-FFF2-40B4-BE49-F238E27FC236}">
                <a16:creationId xmlns:a16="http://schemas.microsoft.com/office/drawing/2014/main" id="{200260E2-09A1-4FBE-9319-D1245ACD7D29}"/>
              </a:ext>
            </a:extLst>
          </p:cNvPr>
          <p:cNvPicPr preferRelativeResize="0"/>
          <p:nvPr/>
        </p:nvPicPr>
        <p:blipFill>
          <a:blip r:embed="rId2">
            <a:duotone>
              <a:schemeClr val="accent3">
                <a:shade val="45000"/>
                <a:satMod val="135000"/>
              </a:schemeClr>
              <a:prstClr val="white"/>
            </a:duotone>
          </a:blip>
          <a:stretch>
            <a:fillRect/>
          </a:stretch>
        </p:blipFill>
        <p:spPr>
          <a:xfrm>
            <a:off x="393860" y="6160106"/>
            <a:ext cx="1795549" cy="365125"/>
          </a:xfrm>
          <a:prstGeom prst="rect">
            <a:avLst/>
          </a:prstGeom>
        </p:spPr>
      </p:pic>
      <p:sp>
        <p:nvSpPr>
          <p:cNvPr id="3" name="Content Placeholder 2"/>
          <p:cNvSpPr>
            <a:spLocks noGrp="1"/>
          </p:cNvSpPr>
          <p:nvPr>
            <p:ph idx="1"/>
          </p:nvPr>
        </p:nvSpPr>
        <p:spPr>
          <a:xfrm>
            <a:off x="304799" y="1021404"/>
            <a:ext cx="11582400" cy="5138702"/>
          </a:xfrm>
        </p:spPr>
        <p:txBody>
          <a:bodyPr/>
          <a:lstStyle/>
          <a:p>
            <a:pPr>
              <a:spcBef>
                <a:spcPts val="0"/>
              </a:spcBef>
            </a:pPr>
            <a:r>
              <a:rPr lang="en-US" sz="2400" dirty="0"/>
              <a:t>Interviewees most frequently indicated that programs had some impact on academic improvement. However, the certainty and depth in describing this impact varied. </a:t>
            </a:r>
          </a:p>
          <a:p>
            <a:pPr>
              <a:spcBef>
                <a:spcPts val="0"/>
              </a:spcBef>
            </a:pPr>
            <a:r>
              <a:rPr lang="en-US" sz="2400" dirty="0"/>
              <a:t>Other types of outcomes were discussed at greater length and with more confidence. </a:t>
            </a:r>
          </a:p>
          <a:p>
            <a:pPr marL="0" indent="0">
              <a:spcBef>
                <a:spcPts val="0"/>
              </a:spcBef>
              <a:buNone/>
            </a:pPr>
            <a:r>
              <a:rPr lang="en-US" sz="1800" b="1" i="0" u="none" strike="noStrike" baseline="0" dirty="0">
                <a:solidFill>
                  <a:srgbClr val="000000"/>
                </a:solidFill>
                <a:latin typeface="Calibri" panose="020F0502020204030204" pitchFamily="34" charset="0"/>
              </a:rPr>
              <a:t>			Exhibit 28. Perceived Outcomes of 21st CCLC Programming</a:t>
            </a:r>
          </a:p>
          <a:p>
            <a:pPr marL="0" indent="0">
              <a:spcBef>
                <a:spcPts val="0"/>
              </a:spcBef>
              <a:buNone/>
            </a:pPr>
            <a:endParaRPr lang="en-US" sz="1800" b="1" dirty="0">
              <a:solidFill>
                <a:srgbClr val="000000"/>
              </a:solidFill>
              <a:latin typeface="Calibri" panose="020F0502020204030204" pitchFamily="34" charset="0"/>
            </a:endParaRPr>
          </a:p>
          <a:p>
            <a:pPr marL="0" indent="0">
              <a:spcBef>
                <a:spcPts val="0"/>
              </a:spcBef>
              <a:buNone/>
            </a:pPr>
            <a:endParaRPr lang="en-US" sz="1800" b="1" i="0" u="none" strike="noStrike" baseline="0" dirty="0">
              <a:solidFill>
                <a:srgbClr val="000000"/>
              </a:solidFill>
              <a:latin typeface="Calibri" panose="020F0502020204030204" pitchFamily="34" charset="0"/>
            </a:endParaRPr>
          </a:p>
          <a:p>
            <a:pPr marL="0" indent="0">
              <a:spcBef>
                <a:spcPts val="0"/>
              </a:spcBef>
              <a:buNone/>
            </a:pPr>
            <a:endParaRPr lang="en-US" sz="1800" b="1" dirty="0">
              <a:solidFill>
                <a:srgbClr val="000000"/>
              </a:solidFill>
              <a:latin typeface="Calibri" panose="020F0502020204030204" pitchFamily="34" charset="0"/>
            </a:endParaRPr>
          </a:p>
          <a:p>
            <a:pPr marL="0" indent="0">
              <a:spcBef>
                <a:spcPts val="0"/>
              </a:spcBef>
              <a:buNone/>
            </a:pPr>
            <a:endParaRPr lang="en-US" sz="1800" b="1" i="0" u="none" strike="noStrike" baseline="0" dirty="0">
              <a:solidFill>
                <a:srgbClr val="000000"/>
              </a:solidFill>
              <a:latin typeface="Calibri" panose="020F0502020204030204" pitchFamily="34" charset="0"/>
            </a:endParaRPr>
          </a:p>
          <a:p>
            <a:pPr marL="0" indent="0">
              <a:spcBef>
                <a:spcPts val="0"/>
              </a:spcBef>
              <a:buNone/>
            </a:pPr>
            <a:endParaRPr lang="en-US" sz="1800" b="1" dirty="0">
              <a:solidFill>
                <a:srgbClr val="000000"/>
              </a:solidFill>
              <a:latin typeface="Calibri" panose="020F0502020204030204" pitchFamily="34" charset="0"/>
            </a:endParaRPr>
          </a:p>
          <a:p>
            <a:pPr marL="0" indent="0">
              <a:spcBef>
                <a:spcPts val="0"/>
              </a:spcBef>
              <a:buNone/>
            </a:pPr>
            <a:endParaRPr lang="en-US" sz="1800" b="1" i="0" u="none" strike="noStrike" baseline="0" dirty="0">
              <a:solidFill>
                <a:srgbClr val="000000"/>
              </a:solidFill>
              <a:latin typeface="Calibri" panose="020F0502020204030204" pitchFamily="34" charset="0"/>
            </a:endParaRPr>
          </a:p>
          <a:p>
            <a:pPr marL="0" indent="0">
              <a:spcBef>
                <a:spcPts val="0"/>
              </a:spcBef>
              <a:buNone/>
            </a:pPr>
            <a:endParaRPr lang="en-US" sz="1800" b="1" dirty="0">
              <a:solidFill>
                <a:srgbClr val="000000"/>
              </a:solidFill>
              <a:latin typeface="Calibri" panose="020F0502020204030204" pitchFamily="34" charset="0"/>
            </a:endParaRPr>
          </a:p>
          <a:p>
            <a:pPr marL="0" indent="0" algn="ctr">
              <a:spcBef>
                <a:spcPts val="0"/>
              </a:spcBef>
              <a:buNone/>
            </a:pPr>
            <a:r>
              <a:rPr lang="en-US" sz="1400" b="0" i="1" u="none" strike="noStrike" baseline="0" dirty="0">
                <a:solidFill>
                  <a:srgbClr val="000000"/>
                </a:solidFill>
                <a:latin typeface="Calibri" panose="020F0502020204030204" pitchFamily="34" charset="0"/>
              </a:rPr>
              <a:t>Note. </a:t>
            </a:r>
            <a:r>
              <a:rPr lang="en-US" sz="1400" b="0" i="0" u="none" strike="noStrike" baseline="0" dirty="0">
                <a:solidFill>
                  <a:srgbClr val="000000"/>
                </a:solidFill>
                <a:latin typeface="Calibri" panose="020F0502020204030204" pitchFamily="34" charset="0"/>
              </a:rPr>
              <a:t>SEL = social-emotional learning.</a:t>
            </a:r>
            <a:endParaRPr lang="en-US" sz="1400" b="1" i="0" u="none" strike="noStrike" baseline="0" dirty="0">
              <a:solidFill>
                <a:srgbClr val="000000"/>
              </a:solidFill>
              <a:latin typeface="Calibri" panose="020F0502020204030204" pitchFamily="34" charset="0"/>
            </a:endParaRPr>
          </a:p>
          <a:p>
            <a:pPr marL="0" indent="0">
              <a:buNone/>
            </a:pPr>
            <a:endParaRPr lang="en-US" sz="2400" dirty="0"/>
          </a:p>
        </p:txBody>
      </p:sp>
      <p:graphicFrame>
        <p:nvGraphicFramePr>
          <p:cNvPr id="7" name="Chart 6">
            <a:extLst>
              <a:ext uri="{FF2B5EF4-FFF2-40B4-BE49-F238E27FC236}">
                <a16:creationId xmlns:a16="http://schemas.microsoft.com/office/drawing/2014/main" id="{AF443D10-5B50-450F-89B4-5C02401F3B6F}"/>
              </a:ext>
            </a:extLst>
          </p:cNvPr>
          <p:cNvGraphicFramePr/>
          <p:nvPr>
            <p:extLst>
              <p:ext uri="{D42A27DB-BD31-4B8C-83A1-F6EECF244321}">
                <p14:modId xmlns:p14="http://schemas.microsoft.com/office/powerpoint/2010/main" val="338963547"/>
              </p:ext>
            </p:extLst>
          </p:nvPr>
        </p:nvGraphicFramePr>
        <p:xfrm>
          <a:off x="2850204" y="2743200"/>
          <a:ext cx="6444108" cy="3361736"/>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77252357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Evaluation Overview</a:t>
            </a:r>
          </a:p>
        </p:txBody>
      </p:sp>
      <p:sp>
        <p:nvSpPr>
          <p:cNvPr id="5" name="Slide Number Placeholder 4"/>
          <p:cNvSpPr>
            <a:spLocks noGrp="1"/>
          </p:cNvSpPr>
          <p:nvPr>
            <p:ph type="sldNum" sz="quarter" idx="12"/>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fld id="{F477D24C-55BC-4150-BC77-7526DE4131D6}" type="slidenum">
              <a:rPr kumimoji="0" lang="en-US" sz="1600" b="0" i="0" u="none" strike="noStrike" kern="1200" cap="none" spc="0" normalizeH="0" baseline="0" noProof="0" smtClean="0">
                <a:ln>
                  <a:noFill/>
                </a:ln>
                <a:solidFill>
                  <a:prstClr val="white"/>
                </a:solidFill>
                <a:effectLst/>
                <a:uLnTx/>
                <a:uFillTx/>
                <a:latin typeface="Franklin Gothic Book"/>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2</a:t>
            </a:fld>
            <a:endParaRPr kumimoji="0" lang="en-US" sz="1600" b="0" i="0" u="none" strike="noStrike" kern="1200" cap="none" spc="0" normalizeH="0" baseline="0" noProof="0">
              <a:ln>
                <a:noFill/>
              </a:ln>
              <a:solidFill>
                <a:prstClr val="white"/>
              </a:solidFill>
              <a:effectLst/>
              <a:uLnTx/>
              <a:uFillTx/>
              <a:latin typeface="Franklin Gothic Book"/>
              <a:ea typeface="+mn-ea"/>
              <a:cs typeface="+mn-cs"/>
            </a:endParaRPr>
          </a:p>
        </p:txBody>
      </p:sp>
      <p:pic>
        <p:nvPicPr>
          <p:cNvPr id="8" name="Google Shape;169;p23">
            <a:extLst>
              <a:ext uri="{FF2B5EF4-FFF2-40B4-BE49-F238E27FC236}">
                <a16:creationId xmlns:a16="http://schemas.microsoft.com/office/drawing/2014/main" id="{200260E2-09A1-4FBE-9319-D1245ACD7D29}"/>
              </a:ext>
            </a:extLst>
          </p:cNvPr>
          <p:cNvPicPr preferRelativeResize="0"/>
          <p:nvPr/>
        </p:nvPicPr>
        <p:blipFill>
          <a:blip r:embed="rId2">
            <a:duotone>
              <a:schemeClr val="accent3">
                <a:shade val="45000"/>
                <a:satMod val="135000"/>
              </a:schemeClr>
              <a:prstClr val="white"/>
            </a:duotone>
          </a:blip>
          <a:stretch>
            <a:fillRect/>
          </a:stretch>
        </p:blipFill>
        <p:spPr>
          <a:xfrm>
            <a:off x="393860" y="6160106"/>
            <a:ext cx="1795549" cy="365125"/>
          </a:xfrm>
          <a:prstGeom prst="rect">
            <a:avLst/>
          </a:prstGeom>
        </p:spPr>
      </p:pic>
      <p:sp>
        <p:nvSpPr>
          <p:cNvPr id="3" name="Content Placeholder 2"/>
          <p:cNvSpPr>
            <a:spLocks noGrp="1"/>
          </p:cNvSpPr>
          <p:nvPr>
            <p:ph idx="1"/>
          </p:nvPr>
        </p:nvSpPr>
        <p:spPr>
          <a:xfrm>
            <a:off x="304799" y="972766"/>
            <a:ext cx="11582401" cy="5090898"/>
          </a:xfrm>
        </p:spPr>
        <p:txBody>
          <a:bodyPr/>
          <a:lstStyle/>
          <a:p>
            <a:pPr>
              <a:spcAft>
                <a:spcPts val="0"/>
              </a:spcAft>
            </a:pPr>
            <a:r>
              <a:rPr lang="en-US" sz="2800" b="0" i="0" u="none" strike="noStrike" baseline="0" dirty="0">
                <a:latin typeface="Calibri" panose="020F0502020204030204" pitchFamily="34" charset="0"/>
              </a:rPr>
              <a:t>2016-2019 collection and analysis</a:t>
            </a:r>
          </a:p>
          <a:p>
            <a:pPr>
              <a:spcAft>
                <a:spcPts val="0"/>
              </a:spcAft>
            </a:pPr>
            <a:r>
              <a:rPr lang="en-US" sz="2800" b="0" i="0" u="none" strike="noStrike" baseline="0" dirty="0">
                <a:latin typeface="Calibri" panose="020F0502020204030204" pitchFamily="34" charset="0"/>
              </a:rPr>
              <a:t>Sample of 22 sites (11 elementary, 11 middle schools) deemed to be of high quality</a:t>
            </a:r>
          </a:p>
          <a:p>
            <a:pPr>
              <a:spcAft>
                <a:spcPts val="0"/>
              </a:spcAft>
            </a:pPr>
            <a:r>
              <a:rPr lang="en-US" sz="2800" dirty="0">
                <a:latin typeface="Calibri" panose="020F0502020204030204" pitchFamily="34" charset="0"/>
              </a:rPr>
              <a:t>Data linked to YouthServices student participation data and to RIDE Data Warehouse data</a:t>
            </a:r>
          </a:p>
          <a:p>
            <a:pPr>
              <a:spcAft>
                <a:spcPts val="0"/>
              </a:spcAft>
            </a:pPr>
            <a:r>
              <a:rPr lang="en-US" sz="2800" dirty="0">
                <a:latin typeface="Calibri" panose="020F0502020204030204" pitchFamily="34" charset="0"/>
              </a:rPr>
              <a:t>Quasi-experimental design using descriptive methods to establish survey overview; Rasch analysis to convert data into construct scores; correlational techniques to explore data relationships; and propensity score matching to compare participants with non-participants</a:t>
            </a:r>
          </a:p>
          <a:p>
            <a:pPr marL="0" indent="0">
              <a:buNone/>
            </a:pPr>
            <a:endParaRPr lang="en-US" sz="4000" dirty="0"/>
          </a:p>
        </p:txBody>
      </p:sp>
    </p:spTree>
    <p:extLst>
      <p:ext uri="{BB962C8B-B14F-4D97-AF65-F5344CB8AC3E}">
        <p14:creationId xmlns:p14="http://schemas.microsoft.com/office/powerpoint/2010/main" val="145918193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Outcomes – Areas Assessed</a:t>
            </a:r>
          </a:p>
        </p:txBody>
      </p:sp>
      <p:sp>
        <p:nvSpPr>
          <p:cNvPr id="5" name="Slide Number Placeholder 4"/>
          <p:cNvSpPr>
            <a:spLocks noGrp="1"/>
          </p:cNvSpPr>
          <p:nvPr>
            <p:ph type="sldNum" sz="quarter" idx="12"/>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fld id="{F477D24C-55BC-4150-BC77-7526DE4131D6}" type="slidenum">
              <a:rPr kumimoji="0" lang="en-US" sz="1600" b="0" i="0" u="none" strike="noStrike" kern="1200" cap="none" spc="0" normalizeH="0" baseline="0" noProof="0" smtClean="0">
                <a:ln>
                  <a:noFill/>
                </a:ln>
                <a:solidFill>
                  <a:prstClr val="white"/>
                </a:solidFill>
                <a:effectLst/>
                <a:uLnTx/>
                <a:uFillTx/>
                <a:latin typeface="Franklin Gothic Book"/>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20</a:t>
            </a:fld>
            <a:endParaRPr kumimoji="0" lang="en-US" sz="1600" b="0" i="0" u="none" strike="noStrike" kern="1200" cap="none" spc="0" normalizeH="0" baseline="0" noProof="0">
              <a:ln>
                <a:noFill/>
              </a:ln>
              <a:solidFill>
                <a:prstClr val="white"/>
              </a:solidFill>
              <a:effectLst/>
              <a:uLnTx/>
              <a:uFillTx/>
              <a:latin typeface="Franklin Gothic Book"/>
              <a:ea typeface="+mn-ea"/>
              <a:cs typeface="+mn-cs"/>
            </a:endParaRPr>
          </a:p>
        </p:txBody>
      </p:sp>
      <p:pic>
        <p:nvPicPr>
          <p:cNvPr id="8" name="Google Shape;169;p23">
            <a:extLst>
              <a:ext uri="{FF2B5EF4-FFF2-40B4-BE49-F238E27FC236}">
                <a16:creationId xmlns:a16="http://schemas.microsoft.com/office/drawing/2014/main" id="{200260E2-09A1-4FBE-9319-D1245ACD7D29}"/>
              </a:ext>
            </a:extLst>
          </p:cNvPr>
          <p:cNvPicPr preferRelativeResize="0"/>
          <p:nvPr/>
        </p:nvPicPr>
        <p:blipFill>
          <a:blip r:embed="rId2">
            <a:duotone>
              <a:schemeClr val="accent3">
                <a:shade val="45000"/>
                <a:satMod val="135000"/>
              </a:schemeClr>
              <a:prstClr val="white"/>
            </a:duotone>
          </a:blip>
          <a:stretch>
            <a:fillRect/>
          </a:stretch>
        </p:blipFill>
        <p:spPr>
          <a:xfrm>
            <a:off x="393860" y="6160106"/>
            <a:ext cx="1795549" cy="365125"/>
          </a:xfrm>
          <a:prstGeom prst="rect">
            <a:avLst/>
          </a:prstGeom>
        </p:spPr>
      </p:pic>
      <p:sp>
        <p:nvSpPr>
          <p:cNvPr id="3" name="Content Placeholder 2"/>
          <p:cNvSpPr>
            <a:spLocks noGrp="1"/>
          </p:cNvSpPr>
          <p:nvPr>
            <p:ph idx="1"/>
          </p:nvPr>
        </p:nvSpPr>
        <p:spPr>
          <a:xfrm>
            <a:off x="304799" y="1065683"/>
            <a:ext cx="11582399" cy="5094423"/>
          </a:xfrm>
        </p:spPr>
        <p:txBody>
          <a:bodyPr/>
          <a:lstStyle/>
          <a:p>
            <a:r>
              <a:rPr lang="en-US" sz="2800" dirty="0"/>
              <a:t>Youth agency and positive self-concept (i.e., confidence, self-efficacy, agency)</a:t>
            </a:r>
          </a:p>
          <a:p>
            <a:r>
              <a:rPr lang="en-US" sz="2800" dirty="0"/>
              <a:t>New sustained interests</a:t>
            </a:r>
          </a:p>
          <a:p>
            <a:r>
              <a:rPr lang="en-US" sz="2800" dirty="0"/>
              <a:t>Belonging/mattering through positive relationships</a:t>
            </a:r>
          </a:p>
          <a:p>
            <a:r>
              <a:rPr lang="en-US" sz="2800" dirty="0"/>
              <a:t>Knowledge and skills</a:t>
            </a:r>
          </a:p>
        </p:txBody>
      </p:sp>
    </p:spTree>
    <p:extLst>
      <p:ext uri="{BB962C8B-B14F-4D97-AF65-F5344CB8AC3E}">
        <p14:creationId xmlns:p14="http://schemas.microsoft.com/office/powerpoint/2010/main" val="27335271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Outcomes – Tools and Scales</a:t>
            </a:r>
          </a:p>
        </p:txBody>
      </p:sp>
      <p:sp>
        <p:nvSpPr>
          <p:cNvPr id="5" name="Slide Number Placeholder 4"/>
          <p:cNvSpPr>
            <a:spLocks noGrp="1"/>
          </p:cNvSpPr>
          <p:nvPr>
            <p:ph type="sldNum" sz="quarter" idx="12"/>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fld id="{F477D24C-55BC-4150-BC77-7526DE4131D6}" type="slidenum">
              <a:rPr kumimoji="0" lang="en-US" sz="1600" b="0" i="0" u="none" strike="noStrike" kern="1200" cap="none" spc="0" normalizeH="0" baseline="0" noProof="0" smtClean="0">
                <a:ln>
                  <a:noFill/>
                </a:ln>
                <a:solidFill>
                  <a:prstClr val="white"/>
                </a:solidFill>
                <a:effectLst/>
                <a:uLnTx/>
                <a:uFillTx/>
                <a:latin typeface="Franklin Gothic Book"/>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21</a:t>
            </a:fld>
            <a:endParaRPr kumimoji="0" lang="en-US" sz="1600" b="0" i="0" u="none" strike="noStrike" kern="1200" cap="none" spc="0" normalizeH="0" baseline="0" noProof="0">
              <a:ln>
                <a:noFill/>
              </a:ln>
              <a:solidFill>
                <a:prstClr val="white"/>
              </a:solidFill>
              <a:effectLst/>
              <a:uLnTx/>
              <a:uFillTx/>
              <a:latin typeface="Franklin Gothic Book"/>
              <a:ea typeface="+mn-ea"/>
              <a:cs typeface="+mn-cs"/>
            </a:endParaRPr>
          </a:p>
        </p:txBody>
      </p:sp>
      <p:pic>
        <p:nvPicPr>
          <p:cNvPr id="8" name="Google Shape;169;p23">
            <a:extLst>
              <a:ext uri="{FF2B5EF4-FFF2-40B4-BE49-F238E27FC236}">
                <a16:creationId xmlns:a16="http://schemas.microsoft.com/office/drawing/2014/main" id="{200260E2-09A1-4FBE-9319-D1245ACD7D29}"/>
              </a:ext>
            </a:extLst>
          </p:cNvPr>
          <p:cNvPicPr preferRelativeResize="0"/>
          <p:nvPr/>
        </p:nvPicPr>
        <p:blipFill>
          <a:blip r:embed="rId2">
            <a:duotone>
              <a:schemeClr val="accent3">
                <a:shade val="45000"/>
                <a:satMod val="135000"/>
              </a:schemeClr>
              <a:prstClr val="white"/>
            </a:duotone>
          </a:blip>
          <a:stretch>
            <a:fillRect/>
          </a:stretch>
        </p:blipFill>
        <p:spPr>
          <a:xfrm>
            <a:off x="393860" y="6160106"/>
            <a:ext cx="1795549" cy="365125"/>
          </a:xfrm>
          <a:prstGeom prst="rect">
            <a:avLst/>
          </a:prstGeom>
        </p:spPr>
      </p:pic>
      <p:sp>
        <p:nvSpPr>
          <p:cNvPr id="3" name="Content Placeholder 2"/>
          <p:cNvSpPr>
            <a:spLocks noGrp="1"/>
          </p:cNvSpPr>
          <p:nvPr>
            <p:ph idx="1"/>
          </p:nvPr>
        </p:nvSpPr>
        <p:spPr>
          <a:xfrm>
            <a:off x="304799" y="1111819"/>
            <a:ext cx="11582399" cy="4463843"/>
          </a:xfrm>
        </p:spPr>
        <p:txBody>
          <a:bodyPr/>
          <a:lstStyle/>
          <a:p>
            <a:r>
              <a:rPr lang="en-US" sz="2800" dirty="0"/>
              <a:t>Survey of Academic and Youth Outcomes Teacher Survey (SAYO-T):</a:t>
            </a:r>
          </a:p>
          <a:p>
            <a:pPr lvl="1">
              <a:spcBef>
                <a:spcPts val="0"/>
              </a:spcBef>
              <a:spcAft>
                <a:spcPts val="0"/>
              </a:spcAft>
            </a:pPr>
            <a:r>
              <a:rPr lang="en-US" sz="2400" dirty="0"/>
              <a:t>Engagement in learning</a:t>
            </a:r>
          </a:p>
          <a:p>
            <a:pPr lvl="1">
              <a:spcBef>
                <a:spcPts val="0"/>
              </a:spcBef>
              <a:spcAft>
                <a:spcPts val="0"/>
              </a:spcAft>
            </a:pPr>
            <a:r>
              <a:rPr lang="en-US" sz="2400" dirty="0"/>
              <a:t>Peer relationships</a:t>
            </a:r>
          </a:p>
          <a:p>
            <a:pPr lvl="1">
              <a:spcBef>
                <a:spcPts val="0"/>
              </a:spcBef>
              <a:spcAft>
                <a:spcPts val="0"/>
              </a:spcAft>
            </a:pPr>
            <a:r>
              <a:rPr lang="en-US" sz="2400" dirty="0"/>
              <a:t>Self-regulation</a:t>
            </a:r>
          </a:p>
          <a:p>
            <a:pPr>
              <a:spcBef>
                <a:spcPts val="0"/>
              </a:spcBef>
              <a:spcAft>
                <a:spcPts val="0"/>
              </a:spcAft>
            </a:pPr>
            <a:r>
              <a:rPr lang="en-US" sz="2800" dirty="0"/>
              <a:t>Youth Motivation and Engagement Survey (YMEB)</a:t>
            </a:r>
          </a:p>
          <a:p>
            <a:pPr lvl="1">
              <a:spcBef>
                <a:spcPts val="0"/>
              </a:spcBef>
              <a:spcAft>
                <a:spcPts val="0"/>
              </a:spcAft>
            </a:pPr>
            <a:r>
              <a:rPr lang="en-US" sz="2400" dirty="0"/>
              <a:t>Sense of how they were affected by program participation</a:t>
            </a:r>
          </a:p>
          <a:p>
            <a:pPr lvl="1">
              <a:spcBef>
                <a:spcPts val="0"/>
              </a:spcBef>
              <a:spcAft>
                <a:spcPts val="0"/>
              </a:spcAft>
            </a:pPr>
            <a:r>
              <a:rPr lang="en-US" sz="2400" dirty="0"/>
              <a:t>Positive youth development and SEL outcomes</a:t>
            </a:r>
          </a:p>
          <a:p>
            <a:pPr lvl="1">
              <a:spcBef>
                <a:spcPts val="0"/>
              </a:spcBef>
              <a:spcAft>
                <a:spcPts val="0"/>
              </a:spcAft>
            </a:pPr>
            <a:r>
              <a:rPr lang="en-US" sz="2400" dirty="0"/>
              <a:t>Change in interest in various content areas</a:t>
            </a:r>
          </a:p>
          <a:p>
            <a:pPr>
              <a:spcBef>
                <a:spcPts val="0"/>
              </a:spcBef>
              <a:spcAft>
                <a:spcPts val="0"/>
              </a:spcAft>
            </a:pPr>
            <a:endParaRPr lang="en-US" sz="2800" dirty="0"/>
          </a:p>
        </p:txBody>
      </p:sp>
    </p:spTree>
    <p:extLst>
      <p:ext uri="{BB962C8B-B14F-4D97-AF65-F5344CB8AC3E}">
        <p14:creationId xmlns:p14="http://schemas.microsoft.com/office/powerpoint/2010/main" val="204845822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5C870C-9640-4363-904B-82BA0D25D1E0}"/>
              </a:ext>
            </a:extLst>
          </p:cNvPr>
          <p:cNvSpPr>
            <a:spLocks noGrp="1"/>
          </p:cNvSpPr>
          <p:nvPr>
            <p:ph type="title"/>
          </p:nvPr>
        </p:nvSpPr>
        <p:spPr>
          <a:xfrm>
            <a:off x="304800" y="250811"/>
            <a:ext cx="11582400" cy="1167428"/>
          </a:xfrm>
        </p:spPr>
        <p:txBody>
          <a:bodyPr/>
          <a:lstStyle/>
          <a:p>
            <a:r>
              <a:rPr lang="en-US" dirty="0"/>
              <a:t>Outcomes – Engagement in Learning, Peer Relationships, Self-Regulation – SAYO-T (Elementary)</a:t>
            </a:r>
          </a:p>
        </p:txBody>
      </p:sp>
      <p:sp>
        <p:nvSpPr>
          <p:cNvPr id="4" name="Slide Number Placeholder 3">
            <a:extLst>
              <a:ext uri="{FF2B5EF4-FFF2-40B4-BE49-F238E27FC236}">
                <a16:creationId xmlns:a16="http://schemas.microsoft.com/office/drawing/2014/main" id="{3640E1BE-8928-4266-843C-294C2902FB8C}"/>
              </a:ext>
            </a:extLst>
          </p:cNvPr>
          <p:cNvSpPr>
            <a:spLocks noGrp="1"/>
          </p:cNvSpPr>
          <p:nvPr>
            <p:ph type="sldNum" idx="12"/>
          </p:nvPr>
        </p:nvSpPr>
        <p:spPr/>
        <p:txBody>
          <a:bodyPr/>
          <a:lstStyle/>
          <a:p>
            <a:pPr marL="0" lvl="0" indent="0" algn="ctr" rtl="0">
              <a:spcBef>
                <a:spcPts val="0"/>
              </a:spcBef>
              <a:spcAft>
                <a:spcPts val="0"/>
              </a:spcAft>
              <a:buNone/>
            </a:pPr>
            <a:fld id="{00000000-1234-1234-1234-123412341234}" type="slidenum">
              <a:rPr lang="en-US" smtClean="0"/>
              <a:t>22</a:t>
            </a:fld>
            <a:endParaRPr lang="en-US"/>
          </a:p>
        </p:txBody>
      </p:sp>
      <p:pic>
        <p:nvPicPr>
          <p:cNvPr id="5" name="Google Shape;169;p23">
            <a:extLst>
              <a:ext uri="{FF2B5EF4-FFF2-40B4-BE49-F238E27FC236}">
                <a16:creationId xmlns:a16="http://schemas.microsoft.com/office/drawing/2014/main" id="{DFBF0352-A349-45BA-ADF0-6B9CBA095F50}"/>
              </a:ext>
            </a:extLst>
          </p:cNvPr>
          <p:cNvPicPr preferRelativeResize="0"/>
          <p:nvPr/>
        </p:nvPicPr>
        <p:blipFill>
          <a:blip r:embed="rId2">
            <a:duotone>
              <a:schemeClr val="accent3">
                <a:shade val="45000"/>
                <a:satMod val="135000"/>
              </a:schemeClr>
              <a:prstClr val="white"/>
            </a:duotone>
          </a:blip>
          <a:stretch>
            <a:fillRect/>
          </a:stretch>
        </p:blipFill>
        <p:spPr>
          <a:xfrm>
            <a:off x="393860" y="6160106"/>
            <a:ext cx="1795549" cy="365125"/>
          </a:xfrm>
          <a:prstGeom prst="rect">
            <a:avLst/>
          </a:prstGeom>
        </p:spPr>
      </p:pic>
      <p:sp>
        <p:nvSpPr>
          <p:cNvPr id="7" name="Text Placeholder 4"/>
          <p:cNvSpPr>
            <a:spLocks noGrp="1"/>
          </p:cNvSpPr>
          <p:nvPr>
            <p:ph type="body" idx="1"/>
          </p:nvPr>
        </p:nvSpPr>
        <p:spPr>
          <a:xfrm>
            <a:off x="19040" y="1346768"/>
            <a:ext cx="12172960" cy="4813337"/>
          </a:xfrm>
        </p:spPr>
        <p:txBody>
          <a:bodyPr/>
          <a:lstStyle/>
          <a:p>
            <a:pPr>
              <a:buFont typeface="Arial" panose="020B0604020202020204" pitchFamily="34" charset="0"/>
              <a:buChar char="•"/>
            </a:pPr>
            <a:r>
              <a:rPr lang="en-US" sz="2400" dirty="0"/>
              <a:t>Statistically significant increase in Engagement in Learning and Self-Regulation</a:t>
            </a:r>
          </a:p>
          <a:p>
            <a:pPr>
              <a:buFont typeface="Arial" panose="020B0604020202020204" pitchFamily="34" charset="0"/>
              <a:buChar char="•"/>
            </a:pPr>
            <a:r>
              <a:rPr lang="en-US" sz="2400" dirty="0"/>
              <a:t>Not statistically significant increase in Peer Relationships</a:t>
            </a:r>
          </a:p>
          <a:p>
            <a:pPr>
              <a:buFont typeface="Arial" panose="020B0604020202020204" pitchFamily="34" charset="0"/>
              <a:buChar char="•"/>
            </a:pPr>
            <a:r>
              <a:rPr lang="en-US" sz="2400" dirty="0"/>
              <a:t>Most youth did not improve, but those who did had substantive growth.</a:t>
            </a:r>
          </a:p>
          <a:p>
            <a:pPr marL="228600" indent="0" algn="ctr">
              <a:lnSpc>
                <a:spcPct val="100000"/>
              </a:lnSpc>
            </a:pPr>
            <a:r>
              <a:rPr lang="en-US" sz="1800" b="1" i="0" u="none" strike="noStrike" baseline="0" dirty="0">
                <a:solidFill>
                  <a:srgbClr val="000000"/>
                </a:solidFill>
                <a:latin typeface="Calibri" panose="020F0502020204030204" pitchFamily="34" charset="0"/>
              </a:rPr>
              <a:t>Exhibit 31. Percentage of Students With Pre-Post Data by Degree of </a:t>
            </a:r>
          </a:p>
          <a:p>
            <a:pPr marL="228600" indent="0" algn="ctr">
              <a:lnSpc>
                <a:spcPct val="100000"/>
              </a:lnSpc>
              <a:spcBef>
                <a:spcPts val="0"/>
              </a:spcBef>
            </a:pPr>
            <a:r>
              <a:rPr lang="en-US" sz="1800" b="1" i="0" u="none" strike="noStrike" baseline="0" dirty="0">
                <a:solidFill>
                  <a:srgbClr val="000000"/>
                </a:solidFill>
                <a:latin typeface="Calibri" panose="020F0502020204030204" pitchFamily="34" charset="0"/>
              </a:rPr>
              <a:t>Change Demonstrated Between the Fall and Spring Administrations</a:t>
            </a:r>
          </a:p>
          <a:p>
            <a:pPr marL="228600" indent="0" algn="ctr">
              <a:lnSpc>
                <a:spcPct val="100000"/>
              </a:lnSpc>
              <a:spcBef>
                <a:spcPts val="0"/>
              </a:spcBef>
            </a:pPr>
            <a:endParaRPr lang="en-US" sz="1800" b="1" dirty="0">
              <a:solidFill>
                <a:srgbClr val="000000"/>
              </a:solidFill>
              <a:latin typeface="Calibri" panose="020F0502020204030204" pitchFamily="34" charset="0"/>
            </a:endParaRPr>
          </a:p>
          <a:p>
            <a:pPr marL="228600" indent="0" algn="ctr">
              <a:lnSpc>
                <a:spcPct val="100000"/>
              </a:lnSpc>
              <a:spcBef>
                <a:spcPts val="0"/>
              </a:spcBef>
            </a:pPr>
            <a:endParaRPr lang="en-US" sz="1800" b="1" dirty="0">
              <a:solidFill>
                <a:srgbClr val="000000"/>
              </a:solidFill>
              <a:latin typeface="Calibri" panose="020F0502020204030204" pitchFamily="34" charset="0"/>
            </a:endParaRPr>
          </a:p>
          <a:p>
            <a:pPr marL="228600" indent="0" algn="ctr">
              <a:lnSpc>
                <a:spcPct val="100000"/>
              </a:lnSpc>
              <a:spcBef>
                <a:spcPts val="0"/>
              </a:spcBef>
            </a:pPr>
            <a:endParaRPr lang="en-US" sz="1800" b="1" dirty="0">
              <a:solidFill>
                <a:srgbClr val="000000"/>
              </a:solidFill>
              <a:latin typeface="Calibri" panose="020F0502020204030204" pitchFamily="34" charset="0"/>
            </a:endParaRPr>
          </a:p>
          <a:p>
            <a:pPr marL="228600" indent="0" algn="ctr">
              <a:lnSpc>
                <a:spcPct val="100000"/>
              </a:lnSpc>
              <a:spcBef>
                <a:spcPts val="0"/>
              </a:spcBef>
            </a:pPr>
            <a:endParaRPr lang="en-US" sz="1800" b="1" dirty="0">
              <a:solidFill>
                <a:srgbClr val="000000"/>
              </a:solidFill>
              <a:latin typeface="Calibri" panose="020F0502020204030204" pitchFamily="34" charset="0"/>
            </a:endParaRPr>
          </a:p>
          <a:p>
            <a:pPr marL="228600" indent="0" algn="ctr">
              <a:lnSpc>
                <a:spcPct val="100000"/>
              </a:lnSpc>
              <a:spcBef>
                <a:spcPts val="0"/>
              </a:spcBef>
            </a:pPr>
            <a:endParaRPr lang="en-US" sz="1800" b="1" dirty="0">
              <a:solidFill>
                <a:srgbClr val="000000"/>
              </a:solidFill>
              <a:latin typeface="Calibri" panose="020F0502020204030204" pitchFamily="34" charset="0"/>
            </a:endParaRPr>
          </a:p>
          <a:p>
            <a:pPr marL="228600" indent="0" algn="ctr">
              <a:lnSpc>
                <a:spcPct val="100000"/>
              </a:lnSpc>
              <a:spcBef>
                <a:spcPts val="0"/>
              </a:spcBef>
            </a:pPr>
            <a:endParaRPr lang="en-US" sz="1800" b="1" dirty="0">
              <a:solidFill>
                <a:srgbClr val="000000"/>
              </a:solidFill>
              <a:latin typeface="Calibri" panose="020F0502020204030204" pitchFamily="34" charset="0"/>
            </a:endParaRPr>
          </a:p>
          <a:p>
            <a:pPr marL="228600" indent="0" algn="ctr">
              <a:lnSpc>
                <a:spcPct val="100000"/>
              </a:lnSpc>
              <a:spcBef>
                <a:spcPts val="0"/>
              </a:spcBef>
            </a:pPr>
            <a:endParaRPr lang="en-US" sz="1800" b="1" dirty="0">
              <a:solidFill>
                <a:srgbClr val="000000"/>
              </a:solidFill>
              <a:latin typeface="Calibri" panose="020F0502020204030204" pitchFamily="34" charset="0"/>
            </a:endParaRPr>
          </a:p>
          <a:p>
            <a:pPr marL="228600" indent="0" algn="ctr">
              <a:lnSpc>
                <a:spcPct val="100000"/>
              </a:lnSpc>
              <a:spcBef>
                <a:spcPts val="0"/>
              </a:spcBef>
            </a:pPr>
            <a:endParaRPr lang="en-US" sz="1400" b="0" i="1" u="none" strike="noStrike" baseline="0" dirty="0">
              <a:solidFill>
                <a:srgbClr val="000000"/>
              </a:solidFill>
              <a:latin typeface="Calibri" panose="020F0502020204030204" pitchFamily="34" charset="0"/>
            </a:endParaRPr>
          </a:p>
          <a:p>
            <a:pPr marL="228600" indent="0" algn="ctr">
              <a:lnSpc>
                <a:spcPct val="100000"/>
              </a:lnSpc>
              <a:spcBef>
                <a:spcPts val="0"/>
              </a:spcBef>
            </a:pPr>
            <a:r>
              <a:rPr lang="en-US" sz="1400" b="0" i="1" u="none" strike="noStrike" baseline="0" dirty="0">
                <a:solidFill>
                  <a:srgbClr val="000000"/>
                </a:solidFill>
                <a:latin typeface="Calibri" panose="020F0502020204030204" pitchFamily="34" charset="0"/>
              </a:rPr>
              <a:t>Note. </a:t>
            </a:r>
            <a:r>
              <a:rPr lang="en-US" sz="1400" b="0" i="0" u="none" strike="noStrike" baseline="0" dirty="0">
                <a:solidFill>
                  <a:srgbClr val="000000"/>
                </a:solidFill>
                <a:latin typeface="Calibri" panose="020F0502020204030204" pitchFamily="34" charset="0"/>
              </a:rPr>
              <a:t>The results in this exhibit are based only on those cases where all items appearing on a given scale were completed on the pre-post surveys. Results are based on 408 students both for the engagement in learning and peer relationships scales and 407 students for the self-regulation scale.</a:t>
            </a:r>
            <a:endParaRPr lang="en-US" sz="1400" dirty="0"/>
          </a:p>
          <a:p>
            <a:pPr>
              <a:buFont typeface="Arial" panose="020B0604020202020204" pitchFamily="34" charset="0"/>
              <a:buChar char="•"/>
            </a:pPr>
            <a:endParaRPr lang="en-US" sz="2800" dirty="0"/>
          </a:p>
        </p:txBody>
      </p:sp>
      <p:graphicFrame>
        <p:nvGraphicFramePr>
          <p:cNvPr id="8" name="Table 7">
            <a:extLst>
              <a:ext uri="{FF2B5EF4-FFF2-40B4-BE49-F238E27FC236}">
                <a16:creationId xmlns:a16="http://schemas.microsoft.com/office/drawing/2014/main" id="{E5BE8313-2D00-4207-994B-7942165BB9C9}"/>
              </a:ext>
            </a:extLst>
          </p:cNvPr>
          <p:cNvGraphicFramePr>
            <a:graphicFrameLocks noGrp="1"/>
          </p:cNvGraphicFramePr>
          <p:nvPr>
            <p:extLst>
              <p:ext uri="{D42A27DB-BD31-4B8C-83A1-F6EECF244321}">
                <p14:modId xmlns:p14="http://schemas.microsoft.com/office/powerpoint/2010/main" val="59203151"/>
              </p:ext>
            </p:extLst>
          </p:nvPr>
        </p:nvGraphicFramePr>
        <p:xfrm>
          <a:off x="1703540" y="3607367"/>
          <a:ext cx="8603433" cy="1991417"/>
        </p:xfrm>
        <a:graphic>
          <a:graphicData uri="http://schemas.openxmlformats.org/drawingml/2006/table">
            <a:tbl>
              <a:tblPr firstRow="1" firstCol="1" bandRow="1"/>
              <a:tblGrid>
                <a:gridCol w="2290262">
                  <a:extLst>
                    <a:ext uri="{9D8B030D-6E8A-4147-A177-3AD203B41FA5}">
                      <a16:colId xmlns:a16="http://schemas.microsoft.com/office/drawing/2014/main" val="2807628083"/>
                    </a:ext>
                  </a:extLst>
                </a:gridCol>
                <a:gridCol w="1578063">
                  <a:extLst>
                    <a:ext uri="{9D8B030D-6E8A-4147-A177-3AD203B41FA5}">
                      <a16:colId xmlns:a16="http://schemas.microsoft.com/office/drawing/2014/main" val="3955461150"/>
                    </a:ext>
                  </a:extLst>
                </a:gridCol>
                <a:gridCol w="1578063">
                  <a:extLst>
                    <a:ext uri="{9D8B030D-6E8A-4147-A177-3AD203B41FA5}">
                      <a16:colId xmlns:a16="http://schemas.microsoft.com/office/drawing/2014/main" val="3162901105"/>
                    </a:ext>
                  </a:extLst>
                </a:gridCol>
                <a:gridCol w="1578063">
                  <a:extLst>
                    <a:ext uri="{9D8B030D-6E8A-4147-A177-3AD203B41FA5}">
                      <a16:colId xmlns:a16="http://schemas.microsoft.com/office/drawing/2014/main" val="855863213"/>
                    </a:ext>
                  </a:extLst>
                </a:gridCol>
                <a:gridCol w="1578982">
                  <a:extLst>
                    <a:ext uri="{9D8B030D-6E8A-4147-A177-3AD203B41FA5}">
                      <a16:colId xmlns:a16="http://schemas.microsoft.com/office/drawing/2014/main" val="2957406781"/>
                    </a:ext>
                  </a:extLst>
                </a:gridCol>
              </a:tblGrid>
              <a:tr h="1015961">
                <a:tc>
                  <a:txBody>
                    <a:bodyPr/>
                    <a:lstStyle/>
                    <a:p>
                      <a:pPr marL="0" marR="0">
                        <a:lnSpc>
                          <a:spcPct val="115000"/>
                        </a:lnSpc>
                        <a:spcBef>
                          <a:spcPts val="0"/>
                        </a:spcBef>
                        <a:spcAft>
                          <a:spcPts val="600"/>
                        </a:spcAft>
                      </a:pPr>
                      <a:r>
                        <a:rPr lang="en-US" sz="1400" dirty="0">
                          <a:solidFill>
                            <a:srgbClr val="FFFFFF"/>
                          </a:solidFill>
                          <a:effectLst/>
                          <a:latin typeface="Calibri" panose="020F0502020204030204" pitchFamily="34" charset="0"/>
                          <a:ea typeface="Calibri" panose="020F0502020204030204" pitchFamily="34" charset="0"/>
                          <a:cs typeface="Times New Roman" panose="02020603050405020304" pitchFamily="18" charset="0"/>
                        </a:rPr>
                        <a:t> </a:t>
                      </a:r>
                      <a:endParaRPr lang="en-US" sz="16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3A71"/>
                    </a:solidFill>
                  </a:tcPr>
                </a:tc>
                <a:tc>
                  <a:txBody>
                    <a:bodyPr/>
                    <a:lstStyle/>
                    <a:p>
                      <a:pPr marL="0" marR="0" algn="ctr">
                        <a:lnSpc>
                          <a:spcPct val="115000"/>
                        </a:lnSpc>
                        <a:spcBef>
                          <a:spcPts val="200"/>
                        </a:spcBef>
                        <a:spcAft>
                          <a:spcPts val="200"/>
                        </a:spcAft>
                      </a:pPr>
                      <a:r>
                        <a:rPr lang="en-US" sz="1400" b="1" dirty="0">
                          <a:solidFill>
                            <a:srgbClr val="FFFFFF"/>
                          </a:solidFill>
                          <a:effectLst/>
                          <a:latin typeface="Calibri" panose="020F0502020204030204" pitchFamily="34" charset="0"/>
                          <a:ea typeface="Calibri" panose="020F0502020204030204" pitchFamily="34" charset="0"/>
                          <a:cs typeface="Times New Roman" panose="02020603050405020304" pitchFamily="18" charset="0"/>
                        </a:rPr>
                        <a:t>No change or a decrease</a:t>
                      </a:r>
                      <a:endParaRPr lang="en-US" sz="14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3A71"/>
                    </a:solidFill>
                  </a:tcPr>
                </a:tc>
                <a:tc>
                  <a:txBody>
                    <a:bodyPr/>
                    <a:lstStyle/>
                    <a:p>
                      <a:pPr marL="0" marR="0" algn="ctr">
                        <a:lnSpc>
                          <a:spcPct val="115000"/>
                        </a:lnSpc>
                        <a:spcBef>
                          <a:spcPts val="200"/>
                        </a:spcBef>
                        <a:spcAft>
                          <a:spcPts val="200"/>
                        </a:spcAft>
                      </a:pPr>
                      <a:r>
                        <a:rPr lang="en-US" sz="1400" b="1" dirty="0">
                          <a:solidFill>
                            <a:srgbClr val="FFFFFF"/>
                          </a:solidFill>
                          <a:effectLst/>
                          <a:latin typeface="Calibri" panose="020F0502020204030204" pitchFamily="34" charset="0"/>
                          <a:ea typeface="Calibri" panose="020F0502020204030204" pitchFamily="34" charset="0"/>
                          <a:cs typeface="Times New Roman" panose="02020603050405020304" pitchFamily="18" charset="0"/>
                        </a:rPr>
                        <a:t>Improvement on one item </a:t>
                      </a:r>
                      <a:endParaRPr lang="en-US" sz="14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3A71"/>
                    </a:solidFill>
                  </a:tcPr>
                </a:tc>
                <a:tc>
                  <a:txBody>
                    <a:bodyPr/>
                    <a:lstStyle/>
                    <a:p>
                      <a:pPr marL="0" marR="0" algn="ctr">
                        <a:lnSpc>
                          <a:spcPct val="115000"/>
                        </a:lnSpc>
                        <a:spcBef>
                          <a:spcPts val="200"/>
                        </a:spcBef>
                        <a:spcAft>
                          <a:spcPts val="200"/>
                        </a:spcAft>
                      </a:pPr>
                      <a:r>
                        <a:rPr lang="en-US" sz="1400" b="1" dirty="0">
                          <a:solidFill>
                            <a:srgbClr val="FFFFFF"/>
                          </a:solidFill>
                          <a:effectLst/>
                          <a:latin typeface="Calibri" panose="020F0502020204030204" pitchFamily="34" charset="0"/>
                          <a:ea typeface="Calibri" panose="020F0502020204030204" pitchFamily="34" charset="0"/>
                          <a:cs typeface="Times New Roman" panose="02020603050405020304" pitchFamily="18" charset="0"/>
                        </a:rPr>
                        <a:t>Improvement on two items</a:t>
                      </a:r>
                      <a:endParaRPr lang="en-US" sz="14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3A71"/>
                    </a:solidFill>
                  </a:tcPr>
                </a:tc>
                <a:tc>
                  <a:txBody>
                    <a:bodyPr/>
                    <a:lstStyle/>
                    <a:p>
                      <a:pPr marL="0" marR="0" algn="ctr">
                        <a:lnSpc>
                          <a:spcPct val="115000"/>
                        </a:lnSpc>
                        <a:spcBef>
                          <a:spcPts val="200"/>
                        </a:spcBef>
                        <a:spcAft>
                          <a:spcPts val="200"/>
                        </a:spcAft>
                      </a:pPr>
                      <a:r>
                        <a:rPr lang="en-US" sz="1400" b="1" dirty="0">
                          <a:solidFill>
                            <a:srgbClr val="FFFFFF"/>
                          </a:solidFill>
                          <a:effectLst/>
                          <a:latin typeface="Calibri" panose="020F0502020204030204" pitchFamily="34" charset="0"/>
                          <a:ea typeface="Calibri" panose="020F0502020204030204" pitchFamily="34" charset="0"/>
                          <a:cs typeface="Times New Roman" panose="02020603050405020304" pitchFamily="18" charset="0"/>
                        </a:rPr>
                        <a:t>Improvement on three or more items</a:t>
                      </a:r>
                      <a:endParaRPr lang="en-US" sz="14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rgbClr val="FFFFFF"/>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3A71"/>
                    </a:solidFill>
                  </a:tcPr>
                </a:tc>
                <a:extLst>
                  <a:ext uri="{0D108BD9-81ED-4DB2-BD59-A6C34878D82A}">
                    <a16:rowId xmlns:a16="http://schemas.microsoft.com/office/drawing/2014/main" val="3433402942"/>
                  </a:ext>
                </a:extLst>
              </a:tr>
              <a:tr h="325152">
                <a:tc>
                  <a:txBody>
                    <a:bodyPr/>
                    <a:lstStyle/>
                    <a:p>
                      <a:pPr marL="0" marR="0">
                        <a:lnSpc>
                          <a:spcPct val="115000"/>
                        </a:lnSpc>
                        <a:spcBef>
                          <a:spcPts val="200"/>
                        </a:spcBef>
                        <a:spcAft>
                          <a:spcPts val="200"/>
                        </a:spcAft>
                      </a:pPr>
                      <a:r>
                        <a:rPr lang="en-US" sz="14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Engagement in learning</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200"/>
                        </a:spcBef>
                        <a:spcAft>
                          <a:spcPts val="200"/>
                        </a:spcAft>
                      </a:pPr>
                      <a:r>
                        <a:rPr lang="en-US" sz="14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60%</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200"/>
                        </a:spcBef>
                        <a:spcAft>
                          <a:spcPts val="200"/>
                        </a:spcAft>
                      </a:pPr>
                      <a:r>
                        <a:rPr lang="en-US" sz="14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9%</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200"/>
                        </a:spcBef>
                        <a:spcAft>
                          <a:spcPts val="200"/>
                        </a:spcAft>
                      </a:pPr>
                      <a:r>
                        <a:rPr lang="en-US" sz="14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11%</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200"/>
                        </a:spcBef>
                        <a:spcAft>
                          <a:spcPts val="200"/>
                        </a:spcAft>
                      </a:pPr>
                      <a:r>
                        <a:rPr lang="en-US" sz="14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20%</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232924615"/>
                  </a:ext>
                </a:extLst>
              </a:tr>
              <a:tr h="325152">
                <a:tc>
                  <a:txBody>
                    <a:bodyPr/>
                    <a:lstStyle/>
                    <a:p>
                      <a:pPr marL="0" marR="0">
                        <a:lnSpc>
                          <a:spcPct val="115000"/>
                        </a:lnSpc>
                        <a:spcBef>
                          <a:spcPts val="200"/>
                        </a:spcBef>
                        <a:spcAft>
                          <a:spcPts val="200"/>
                        </a:spcAft>
                      </a:pPr>
                      <a:r>
                        <a:rPr lang="en-US" sz="14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Peer relationships</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200"/>
                        </a:spcBef>
                        <a:spcAft>
                          <a:spcPts val="200"/>
                        </a:spcAft>
                      </a:pPr>
                      <a:r>
                        <a:rPr lang="en-US" sz="14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66%</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200"/>
                        </a:spcBef>
                        <a:spcAft>
                          <a:spcPts val="200"/>
                        </a:spcAft>
                      </a:pPr>
                      <a:r>
                        <a:rPr lang="en-US" sz="14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10%</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200"/>
                        </a:spcBef>
                        <a:spcAft>
                          <a:spcPts val="200"/>
                        </a:spcAft>
                      </a:pPr>
                      <a:r>
                        <a:rPr lang="en-US" sz="14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6%</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200"/>
                        </a:spcBef>
                        <a:spcAft>
                          <a:spcPts val="200"/>
                        </a:spcAft>
                      </a:pPr>
                      <a:r>
                        <a:rPr lang="en-US" sz="14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18%</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372399316"/>
                  </a:ext>
                </a:extLst>
              </a:tr>
              <a:tr h="325152">
                <a:tc>
                  <a:txBody>
                    <a:bodyPr/>
                    <a:lstStyle/>
                    <a:p>
                      <a:pPr marL="0" marR="0">
                        <a:lnSpc>
                          <a:spcPct val="115000"/>
                        </a:lnSpc>
                        <a:spcBef>
                          <a:spcPts val="200"/>
                        </a:spcBef>
                        <a:spcAft>
                          <a:spcPts val="200"/>
                        </a:spcAft>
                      </a:pPr>
                      <a:r>
                        <a:rPr lang="en-US" sz="14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Self-regulation</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200"/>
                        </a:spcBef>
                        <a:spcAft>
                          <a:spcPts val="200"/>
                        </a:spcAft>
                      </a:pPr>
                      <a:r>
                        <a:rPr lang="en-US" sz="14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63%</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200"/>
                        </a:spcBef>
                        <a:spcAft>
                          <a:spcPts val="200"/>
                        </a:spcAft>
                      </a:pPr>
                      <a:r>
                        <a:rPr lang="en-US" sz="14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10%</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200"/>
                        </a:spcBef>
                        <a:spcAft>
                          <a:spcPts val="200"/>
                        </a:spcAft>
                      </a:pPr>
                      <a:r>
                        <a:rPr lang="en-US" sz="14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8%</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200"/>
                        </a:spcBef>
                        <a:spcAft>
                          <a:spcPts val="200"/>
                        </a:spcAft>
                      </a:pPr>
                      <a:r>
                        <a:rPr lang="en-US" sz="14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19%</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05098458"/>
                  </a:ext>
                </a:extLst>
              </a:tr>
            </a:tbl>
          </a:graphicData>
        </a:graphic>
      </p:graphicFrame>
    </p:spTree>
    <p:extLst>
      <p:ext uri="{BB962C8B-B14F-4D97-AF65-F5344CB8AC3E}">
        <p14:creationId xmlns:p14="http://schemas.microsoft.com/office/powerpoint/2010/main" val="107138050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5C870C-9640-4363-904B-82BA0D25D1E0}"/>
              </a:ext>
            </a:extLst>
          </p:cNvPr>
          <p:cNvSpPr>
            <a:spLocks noGrp="1"/>
          </p:cNvSpPr>
          <p:nvPr>
            <p:ph type="title"/>
          </p:nvPr>
        </p:nvSpPr>
        <p:spPr>
          <a:xfrm>
            <a:off x="304800" y="273065"/>
            <a:ext cx="11582400" cy="1079746"/>
          </a:xfrm>
        </p:spPr>
        <p:txBody>
          <a:bodyPr/>
          <a:lstStyle/>
          <a:p>
            <a:r>
              <a:rPr lang="en-US" dirty="0"/>
              <a:t>Outcomes – Positive Mindsets, Interpersonal Skills –  YMEB (Middle School)</a:t>
            </a:r>
          </a:p>
        </p:txBody>
      </p:sp>
      <p:sp>
        <p:nvSpPr>
          <p:cNvPr id="4" name="Slide Number Placeholder 3">
            <a:extLst>
              <a:ext uri="{FF2B5EF4-FFF2-40B4-BE49-F238E27FC236}">
                <a16:creationId xmlns:a16="http://schemas.microsoft.com/office/drawing/2014/main" id="{3640E1BE-8928-4266-843C-294C2902FB8C}"/>
              </a:ext>
            </a:extLst>
          </p:cNvPr>
          <p:cNvSpPr>
            <a:spLocks noGrp="1"/>
          </p:cNvSpPr>
          <p:nvPr>
            <p:ph type="sldNum" idx="12"/>
          </p:nvPr>
        </p:nvSpPr>
        <p:spPr/>
        <p:txBody>
          <a:bodyPr/>
          <a:lstStyle/>
          <a:p>
            <a:pPr marL="0" lvl="0" indent="0" algn="ctr" rtl="0">
              <a:spcBef>
                <a:spcPts val="0"/>
              </a:spcBef>
              <a:spcAft>
                <a:spcPts val="0"/>
              </a:spcAft>
              <a:buNone/>
            </a:pPr>
            <a:fld id="{00000000-1234-1234-1234-123412341234}" type="slidenum">
              <a:rPr lang="en-US" smtClean="0"/>
              <a:t>23</a:t>
            </a:fld>
            <a:endParaRPr lang="en-US"/>
          </a:p>
        </p:txBody>
      </p:sp>
      <p:pic>
        <p:nvPicPr>
          <p:cNvPr id="5" name="Google Shape;169;p23">
            <a:extLst>
              <a:ext uri="{FF2B5EF4-FFF2-40B4-BE49-F238E27FC236}">
                <a16:creationId xmlns:a16="http://schemas.microsoft.com/office/drawing/2014/main" id="{DFBF0352-A349-45BA-ADF0-6B9CBA095F50}"/>
              </a:ext>
            </a:extLst>
          </p:cNvPr>
          <p:cNvPicPr preferRelativeResize="0"/>
          <p:nvPr/>
        </p:nvPicPr>
        <p:blipFill>
          <a:blip r:embed="rId2">
            <a:duotone>
              <a:schemeClr val="accent3">
                <a:shade val="45000"/>
                <a:satMod val="135000"/>
              </a:schemeClr>
              <a:prstClr val="white"/>
            </a:duotone>
          </a:blip>
          <a:stretch>
            <a:fillRect/>
          </a:stretch>
        </p:blipFill>
        <p:spPr>
          <a:xfrm>
            <a:off x="393860" y="6160106"/>
            <a:ext cx="1795549" cy="365125"/>
          </a:xfrm>
          <a:prstGeom prst="rect">
            <a:avLst/>
          </a:prstGeom>
        </p:spPr>
      </p:pic>
      <p:sp>
        <p:nvSpPr>
          <p:cNvPr id="7" name="Text Placeholder 4"/>
          <p:cNvSpPr>
            <a:spLocks noGrp="1"/>
          </p:cNvSpPr>
          <p:nvPr>
            <p:ph type="body" idx="1"/>
          </p:nvPr>
        </p:nvSpPr>
        <p:spPr>
          <a:xfrm>
            <a:off x="19040" y="1439693"/>
            <a:ext cx="12172960" cy="4720413"/>
          </a:xfrm>
        </p:spPr>
        <p:txBody>
          <a:bodyPr/>
          <a:lstStyle/>
          <a:p>
            <a:pPr>
              <a:buFont typeface="Arial" panose="020B0604020202020204" pitchFamily="34" charset="0"/>
              <a:buChar char="•"/>
            </a:pPr>
            <a:r>
              <a:rPr lang="en-US" sz="2400" dirty="0"/>
              <a:t>Not statistically significant decline in Interpersonal Skills and in Positive Mindsets</a:t>
            </a:r>
          </a:p>
          <a:p>
            <a:pPr>
              <a:buFont typeface="Arial" panose="020B0604020202020204" pitchFamily="34" charset="0"/>
              <a:buChar char="•"/>
            </a:pPr>
            <a:r>
              <a:rPr lang="en-US" sz="2400" dirty="0"/>
              <a:t>Most youth did not improve, but those who did had substantive growth.</a:t>
            </a:r>
          </a:p>
          <a:p>
            <a:pPr algn="ctr">
              <a:lnSpc>
                <a:spcPct val="100000"/>
              </a:lnSpc>
              <a:spcBef>
                <a:spcPts val="0"/>
              </a:spcBef>
            </a:pPr>
            <a:r>
              <a:rPr lang="en-US" sz="1800" b="1" i="0" u="none" strike="noStrike" baseline="0" dirty="0">
                <a:solidFill>
                  <a:srgbClr val="000000"/>
                </a:solidFill>
                <a:latin typeface="Calibri" panose="020F0502020204030204" pitchFamily="34" charset="0"/>
              </a:rPr>
              <a:t>Exhibit 33. Percentage of Students With Pre-Post Data by Degree of </a:t>
            </a:r>
          </a:p>
          <a:p>
            <a:pPr algn="ctr">
              <a:lnSpc>
                <a:spcPct val="100000"/>
              </a:lnSpc>
              <a:spcBef>
                <a:spcPts val="0"/>
              </a:spcBef>
            </a:pPr>
            <a:r>
              <a:rPr lang="en-US" sz="1800" b="1" i="0" u="none" strike="noStrike" baseline="0" dirty="0">
                <a:solidFill>
                  <a:srgbClr val="000000"/>
                </a:solidFill>
                <a:latin typeface="Calibri" panose="020F0502020204030204" pitchFamily="34" charset="0"/>
              </a:rPr>
              <a:t>Change Demonstrated Between the Fall and Spring Administrations</a:t>
            </a:r>
          </a:p>
          <a:p>
            <a:pPr algn="ctr">
              <a:lnSpc>
                <a:spcPct val="100000"/>
              </a:lnSpc>
              <a:spcBef>
                <a:spcPts val="0"/>
              </a:spcBef>
            </a:pPr>
            <a:endParaRPr lang="en-US" sz="1800" b="1" dirty="0">
              <a:solidFill>
                <a:srgbClr val="000000"/>
              </a:solidFill>
              <a:latin typeface="Calibri" panose="020F0502020204030204" pitchFamily="34" charset="0"/>
            </a:endParaRPr>
          </a:p>
          <a:p>
            <a:pPr algn="ctr">
              <a:lnSpc>
                <a:spcPct val="100000"/>
              </a:lnSpc>
              <a:spcBef>
                <a:spcPts val="0"/>
              </a:spcBef>
            </a:pPr>
            <a:endParaRPr lang="en-US" sz="1800" b="1" i="0" u="none" strike="noStrike" baseline="0" dirty="0">
              <a:solidFill>
                <a:srgbClr val="000000"/>
              </a:solidFill>
              <a:latin typeface="Calibri" panose="020F0502020204030204" pitchFamily="34" charset="0"/>
            </a:endParaRPr>
          </a:p>
          <a:p>
            <a:pPr algn="ctr">
              <a:lnSpc>
                <a:spcPct val="100000"/>
              </a:lnSpc>
              <a:spcBef>
                <a:spcPts val="0"/>
              </a:spcBef>
            </a:pPr>
            <a:endParaRPr lang="en-US" sz="1800" b="1" dirty="0">
              <a:solidFill>
                <a:srgbClr val="000000"/>
              </a:solidFill>
              <a:latin typeface="Calibri" panose="020F0502020204030204" pitchFamily="34" charset="0"/>
            </a:endParaRPr>
          </a:p>
          <a:p>
            <a:pPr algn="ctr">
              <a:lnSpc>
                <a:spcPct val="100000"/>
              </a:lnSpc>
              <a:spcBef>
                <a:spcPts val="0"/>
              </a:spcBef>
            </a:pPr>
            <a:endParaRPr lang="en-US" sz="1800" b="1" i="0" u="none" strike="noStrike" baseline="0" dirty="0">
              <a:solidFill>
                <a:srgbClr val="000000"/>
              </a:solidFill>
              <a:latin typeface="Calibri" panose="020F0502020204030204" pitchFamily="34" charset="0"/>
            </a:endParaRPr>
          </a:p>
          <a:p>
            <a:pPr algn="ctr">
              <a:lnSpc>
                <a:spcPct val="100000"/>
              </a:lnSpc>
              <a:spcBef>
                <a:spcPts val="0"/>
              </a:spcBef>
            </a:pPr>
            <a:endParaRPr lang="en-US" sz="1800" b="1" dirty="0">
              <a:solidFill>
                <a:srgbClr val="000000"/>
              </a:solidFill>
              <a:latin typeface="Calibri" panose="020F0502020204030204" pitchFamily="34" charset="0"/>
            </a:endParaRPr>
          </a:p>
          <a:p>
            <a:pPr algn="ctr">
              <a:lnSpc>
                <a:spcPct val="100000"/>
              </a:lnSpc>
              <a:spcBef>
                <a:spcPts val="0"/>
              </a:spcBef>
            </a:pPr>
            <a:endParaRPr lang="en-US" sz="1800" b="1" i="0" u="none" strike="noStrike" baseline="0" dirty="0">
              <a:solidFill>
                <a:srgbClr val="000000"/>
              </a:solidFill>
              <a:latin typeface="Calibri" panose="020F0502020204030204" pitchFamily="34" charset="0"/>
            </a:endParaRPr>
          </a:p>
          <a:p>
            <a:pPr algn="ctr">
              <a:lnSpc>
                <a:spcPct val="100000"/>
              </a:lnSpc>
              <a:spcBef>
                <a:spcPts val="0"/>
              </a:spcBef>
            </a:pPr>
            <a:endParaRPr lang="en-US" sz="1800" b="1" dirty="0">
              <a:solidFill>
                <a:srgbClr val="000000"/>
              </a:solidFill>
              <a:latin typeface="Calibri" panose="020F0502020204030204" pitchFamily="34" charset="0"/>
            </a:endParaRPr>
          </a:p>
          <a:p>
            <a:pPr algn="ctr">
              <a:lnSpc>
                <a:spcPct val="100000"/>
              </a:lnSpc>
              <a:spcBef>
                <a:spcPts val="0"/>
              </a:spcBef>
            </a:pPr>
            <a:endParaRPr lang="en-US" sz="1800" b="1" i="0" u="none" strike="noStrike" baseline="0" dirty="0">
              <a:solidFill>
                <a:srgbClr val="000000"/>
              </a:solidFill>
              <a:latin typeface="Calibri" panose="020F0502020204030204" pitchFamily="34" charset="0"/>
            </a:endParaRPr>
          </a:p>
          <a:p>
            <a:pPr algn="ctr">
              <a:lnSpc>
                <a:spcPct val="100000"/>
              </a:lnSpc>
              <a:spcBef>
                <a:spcPts val="0"/>
              </a:spcBef>
            </a:pPr>
            <a:r>
              <a:rPr lang="en-US" sz="1400" b="0" i="1" u="none" strike="noStrike" baseline="0" dirty="0">
                <a:solidFill>
                  <a:srgbClr val="000000"/>
                </a:solidFill>
                <a:latin typeface="Calibri" panose="020F0502020204030204" pitchFamily="34" charset="0"/>
              </a:rPr>
              <a:t>Note. </a:t>
            </a:r>
            <a:r>
              <a:rPr lang="en-US" sz="1400" b="0" i="0" u="none" strike="noStrike" baseline="0" dirty="0">
                <a:solidFill>
                  <a:srgbClr val="000000"/>
                </a:solidFill>
                <a:latin typeface="Calibri" panose="020F0502020204030204" pitchFamily="34" charset="0"/>
              </a:rPr>
              <a:t>The results in this exhibit are based only on those cases where all items appearing on a given scale were completed on the pre-post surveys. The results are based on 300 students for the interpersonal skills scale and 292 students for the positive mindsets scale.</a:t>
            </a:r>
          </a:p>
          <a:p>
            <a:pPr algn="ctr">
              <a:lnSpc>
                <a:spcPct val="100000"/>
              </a:lnSpc>
              <a:spcBef>
                <a:spcPts val="0"/>
              </a:spcBef>
            </a:pPr>
            <a:endParaRPr lang="en-US" sz="1800" b="1" i="0" u="none" strike="noStrike" baseline="0" dirty="0">
              <a:solidFill>
                <a:srgbClr val="000000"/>
              </a:solidFill>
              <a:latin typeface="Calibri" panose="020F0502020204030204" pitchFamily="34" charset="0"/>
            </a:endParaRPr>
          </a:p>
          <a:p>
            <a:pPr>
              <a:buFont typeface="Arial" panose="020B0604020202020204" pitchFamily="34" charset="0"/>
              <a:buChar char="•"/>
            </a:pPr>
            <a:endParaRPr lang="en-US" sz="2800" dirty="0"/>
          </a:p>
        </p:txBody>
      </p:sp>
      <p:graphicFrame>
        <p:nvGraphicFramePr>
          <p:cNvPr id="8" name="Table 7">
            <a:extLst>
              <a:ext uri="{FF2B5EF4-FFF2-40B4-BE49-F238E27FC236}">
                <a16:creationId xmlns:a16="http://schemas.microsoft.com/office/drawing/2014/main" id="{E5BE8313-2D00-4207-994B-7942165BB9C9}"/>
              </a:ext>
            </a:extLst>
          </p:cNvPr>
          <p:cNvGraphicFramePr>
            <a:graphicFrameLocks noGrp="1"/>
          </p:cNvGraphicFramePr>
          <p:nvPr>
            <p:extLst>
              <p:ext uri="{D42A27DB-BD31-4B8C-83A1-F6EECF244321}">
                <p14:modId xmlns:p14="http://schemas.microsoft.com/office/powerpoint/2010/main" val="1934985081"/>
              </p:ext>
            </p:extLst>
          </p:nvPr>
        </p:nvGraphicFramePr>
        <p:xfrm>
          <a:off x="1878905" y="3139641"/>
          <a:ext cx="8530225" cy="1981912"/>
        </p:xfrm>
        <a:graphic>
          <a:graphicData uri="http://schemas.openxmlformats.org/drawingml/2006/table">
            <a:tbl>
              <a:tblPr firstRow="1" firstCol="1" bandRow="1"/>
              <a:tblGrid>
                <a:gridCol w="2270774">
                  <a:extLst>
                    <a:ext uri="{9D8B030D-6E8A-4147-A177-3AD203B41FA5}">
                      <a16:colId xmlns:a16="http://schemas.microsoft.com/office/drawing/2014/main" val="2807628083"/>
                    </a:ext>
                  </a:extLst>
                </a:gridCol>
                <a:gridCol w="1564635">
                  <a:extLst>
                    <a:ext uri="{9D8B030D-6E8A-4147-A177-3AD203B41FA5}">
                      <a16:colId xmlns:a16="http://schemas.microsoft.com/office/drawing/2014/main" val="3955461150"/>
                    </a:ext>
                  </a:extLst>
                </a:gridCol>
                <a:gridCol w="1564635">
                  <a:extLst>
                    <a:ext uri="{9D8B030D-6E8A-4147-A177-3AD203B41FA5}">
                      <a16:colId xmlns:a16="http://schemas.microsoft.com/office/drawing/2014/main" val="3162901105"/>
                    </a:ext>
                  </a:extLst>
                </a:gridCol>
                <a:gridCol w="1564635">
                  <a:extLst>
                    <a:ext uri="{9D8B030D-6E8A-4147-A177-3AD203B41FA5}">
                      <a16:colId xmlns:a16="http://schemas.microsoft.com/office/drawing/2014/main" val="855863213"/>
                    </a:ext>
                  </a:extLst>
                </a:gridCol>
                <a:gridCol w="1565546">
                  <a:extLst>
                    <a:ext uri="{9D8B030D-6E8A-4147-A177-3AD203B41FA5}">
                      <a16:colId xmlns:a16="http://schemas.microsoft.com/office/drawing/2014/main" val="2957406781"/>
                    </a:ext>
                  </a:extLst>
                </a:gridCol>
              </a:tblGrid>
              <a:tr h="1208418">
                <a:tc>
                  <a:txBody>
                    <a:bodyPr/>
                    <a:lstStyle/>
                    <a:p>
                      <a:pPr marL="0" marR="0">
                        <a:lnSpc>
                          <a:spcPct val="115000"/>
                        </a:lnSpc>
                        <a:spcBef>
                          <a:spcPts val="0"/>
                        </a:spcBef>
                        <a:spcAft>
                          <a:spcPts val="600"/>
                        </a:spcAft>
                      </a:pPr>
                      <a:r>
                        <a:rPr lang="en-US" sz="1400" dirty="0">
                          <a:solidFill>
                            <a:srgbClr val="FFFFFF"/>
                          </a:solidFill>
                          <a:effectLst/>
                          <a:latin typeface="Calibri" panose="020F0502020204030204" pitchFamily="34" charset="0"/>
                          <a:ea typeface="Calibri" panose="020F0502020204030204" pitchFamily="34" charset="0"/>
                          <a:cs typeface="Times New Roman" panose="02020603050405020304" pitchFamily="18" charset="0"/>
                        </a:rPr>
                        <a:t> </a:t>
                      </a:r>
                      <a:endParaRPr lang="en-US" sz="16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3A71"/>
                    </a:solidFill>
                  </a:tcPr>
                </a:tc>
                <a:tc>
                  <a:txBody>
                    <a:bodyPr/>
                    <a:lstStyle/>
                    <a:p>
                      <a:pPr marL="0" marR="0" algn="ctr">
                        <a:lnSpc>
                          <a:spcPct val="115000"/>
                        </a:lnSpc>
                        <a:spcBef>
                          <a:spcPts val="200"/>
                        </a:spcBef>
                        <a:spcAft>
                          <a:spcPts val="200"/>
                        </a:spcAft>
                      </a:pPr>
                      <a:r>
                        <a:rPr lang="en-US" sz="1400" b="1" dirty="0">
                          <a:solidFill>
                            <a:srgbClr val="FFFFFF"/>
                          </a:solidFill>
                          <a:effectLst/>
                          <a:latin typeface="Calibri" panose="020F0502020204030204" pitchFamily="34" charset="0"/>
                          <a:ea typeface="Calibri" panose="020F0502020204030204" pitchFamily="34" charset="0"/>
                          <a:cs typeface="Times New Roman" panose="02020603050405020304" pitchFamily="18" charset="0"/>
                        </a:rPr>
                        <a:t>No change or a decrease</a:t>
                      </a:r>
                      <a:endParaRPr lang="en-US" sz="14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3A71"/>
                    </a:solidFill>
                  </a:tcPr>
                </a:tc>
                <a:tc>
                  <a:txBody>
                    <a:bodyPr/>
                    <a:lstStyle/>
                    <a:p>
                      <a:pPr marL="0" marR="0" algn="ctr">
                        <a:lnSpc>
                          <a:spcPct val="115000"/>
                        </a:lnSpc>
                        <a:spcBef>
                          <a:spcPts val="200"/>
                        </a:spcBef>
                        <a:spcAft>
                          <a:spcPts val="200"/>
                        </a:spcAft>
                      </a:pPr>
                      <a:r>
                        <a:rPr lang="en-US" sz="1400" b="1">
                          <a:solidFill>
                            <a:srgbClr val="FFFFFF"/>
                          </a:solidFill>
                          <a:effectLst/>
                          <a:latin typeface="Calibri" panose="020F0502020204030204" pitchFamily="34" charset="0"/>
                          <a:ea typeface="Calibri" panose="020F0502020204030204" pitchFamily="34" charset="0"/>
                          <a:cs typeface="Times New Roman" panose="02020603050405020304" pitchFamily="18" charset="0"/>
                        </a:rPr>
                        <a:t>Improvement on one item</a:t>
                      </a:r>
                      <a:endParaRPr lang="en-US" sz="14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3A71"/>
                    </a:solidFill>
                  </a:tcPr>
                </a:tc>
                <a:tc>
                  <a:txBody>
                    <a:bodyPr/>
                    <a:lstStyle/>
                    <a:p>
                      <a:pPr marL="0" marR="0" algn="ctr">
                        <a:lnSpc>
                          <a:spcPct val="115000"/>
                        </a:lnSpc>
                        <a:spcBef>
                          <a:spcPts val="200"/>
                        </a:spcBef>
                        <a:spcAft>
                          <a:spcPts val="200"/>
                        </a:spcAft>
                      </a:pPr>
                      <a:r>
                        <a:rPr lang="en-US" sz="1400" b="1">
                          <a:solidFill>
                            <a:srgbClr val="FFFFFF"/>
                          </a:solidFill>
                          <a:effectLst/>
                          <a:latin typeface="Calibri" panose="020F0502020204030204" pitchFamily="34" charset="0"/>
                          <a:ea typeface="Calibri" panose="020F0502020204030204" pitchFamily="34" charset="0"/>
                          <a:cs typeface="Times New Roman" panose="02020603050405020304" pitchFamily="18" charset="0"/>
                        </a:rPr>
                        <a:t>Improvement on two items</a:t>
                      </a:r>
                      <a:endParaRPr lang="en-US" sz="14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3A71"/>
                    </a:solidFill>
                  </a:tcPr>
                </a:tc>
                <a:tc>
                  <a:txBody>
                    <a:bodyPr/>
                    <a:lstStyle/>
                    <a:p>
                      <a:pPr marL="0" marR="0" algn="ctr">
                        <a:lnSpc>
                          <a:spcPct val="115000"/>
                        </a:lnSpc>
                        <a:spcBef>
                          <a:spcPts val="200"/>
                        </a:spcBef>
                        <a:spcAft>
                          <a:spcPts val="200"/>
                        </a:spcAft>
                      </a:pPr>
                      <a:r>
                        <a:rPr lang="en-US" sz="1400" b="1" dirty="0">
                          <a:solidFill>
                            <a:srgbClr val="FFFFFF"/>
                          </a:solidFill>
                          <a:effectLst/>
                          <a:latin typeface="Calibri" panose="020F0502020204030204" pitchFamily="34" charset="0"/>
                          <a:ea typeface="Calibri" panose="020F0502020204030204" pitchFamily="34" charset="0"/>
                          <a:cs typeface="Times New Roman" panose="02020603050405020304" pitchFamily="18" charset="0"/>
                        </a:rPr>
                        <a:t>Improvement on three or more items</a:t>
                      </a:r>
                      <a:endParaRPr lang="en-US" sz="14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rgbClr val="FFFFFF"/>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3A71"/>
                    </a:solidFill>
                  </a:tcPr>
                </a:tc>
                <a:extLst>
                  <a:ext uri="{0D108BD9-81ED-4DB2-BD59-A6C34878D82A}">
                    <a16:rowId xmlns:a16="http://schemas.microsoft.com/office/drawing/2014/main" val="3433402942"/>
                  </a:ext>
                </a:extLst>
              </a:tr>
              <a:tr h="386747">
                <a:tc>
                  <a:txBody>
                    <a:bodyPr/>
                    <a:lstStyle/>
                    <a:p>
                      <a:pPr marL="0" marR="0">
                        <a:lnSpc>
                          <a:spcPct val="115000"/>
                        </a:lnSpc>
                        <a:spcBef>
                          <a:spcPts val="200"/>
                        </a:spcBef>
                        <a:spcAft>
                          <a:spcPts val="200"/>
                        </a:spcAft>
                      </a:pPr>
                      <a:r>
                        <a:rPr lang="en-US" sz="14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Positive mindsets</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200"/>
                        </a:spcBef>
                        <a:spcAft>
                          <a:spcPts val="200"/>
                        </a:spcAft>
                      </a:pPr>
                      <a:r>
                        <a:rPr lang="en-US" sz="14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61%</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200"/>
                        </a:spcBef>
                        <a:spcAft>
                          <a:spcPts val="200"/>
                        </a:spcAft>
                      </a:pPr>
                      <a:r>
                        <a:rPr lang="en-US" sz="14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8%</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200"/>
                        </a:spcBef>
                        <a:spcAft>
                          <a:spcPts val="200"/>
                        </a:spcAft>
                      </a:pPr>
                      <a:r>
                        <a:rPr lang="en-US" sz="14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5%</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200"/>
                        </a:spcBef>
                        <a:spcAft>
                          <a:spcPts val="200"/>
                        </a:spcAft>
                      </a:pPr>
                      <a:r>
                        <a:rPr lang="en-US" sz="14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27%</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232924615"/>
                  </a:ext>
                </a:extLst>
              </a:tr>
              <a:tr h="386747">
                <a:tc>
                  <a:txBody>
                    <a:bodyPr/>
                    <a:lstStyle/>
                    <a:p>
                      <a:pPr marL="0" marR="0">
                        <a:lnSpc>
                          <a:spcPct val="115000"/>
                        </a:lnSpc>
                        <a:spcBef>
                          <a:spcPts val="200"/>
                        </a:spcBef>
                        <a:spcAft>
                          <a:spcPts val="200"/>
                        </a:spcAft>
                      </a:pPr>
                      <a:r>
                        <a:rPr lang="en-US" sz="14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Interpersonal skills</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200"/>
                        </a:spcBef>
                        <a:spcAft>
                          <a:spcPts val="200"/>
                        </a:spcAft>
                      </a:pPr>
                      <a:r>
                        <a:rPr lang="en-US" sz="14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58%</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200"/>
                        </a:spcBef>
                        <a:spcAft>
                          <a:spcPts val="200"/>
                        </a:spcAft>
                      </a:pPr>
                      <a:r>
                        <a:rPr lang="en-US" sz="14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9%</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200"/>
                        </a:spcBef>
                        <a:spcAft>
                          <a:spcPts val="200"/>
                        </a:spcAft>
                      </a:pPr>
                      <a:r>
                        <a:rPr lang="en-US" sz="14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7%</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200"/>
                        </a:spcBef>
                        <a:spcAft>
                          <a:spcPts val="200"/>
                        </a:spcAft>
                      </a:pPr>
                      <a:r>
                        <a:rPr lang="en-US" sz="14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26%</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372399316"/>
                  </a:ext>
                </a:extLst>
              </a:tr>
            </a:tbl>
          </a:graphicData>
        </a:graphic>
      </p:graphicFrame>
    </p:spTree>
    <p:extLst>
      <p:ext uri="{BB962C8B-B14F-4D97-AF65-F5344CB8AC3E}">
        <p14:creationId xmlns:p14="http://schemas.microsoft.com/office/powerpoint/2010/main" val="374422608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5C870C-9640-4363-904B-82BA0D25D1E0}"/>
              </a:ext>
            </a:extLst>
          </p:cNvPr>
          <p:cNvSpPr>
            <a:spLocks noGrp="1"/>
          </p:cNvSpPr>
          <p:nvPr>
            <p:ph type="title"/>
          </p:nvPr>
        </p:nvSpPr>
        <p:spPr/>
        <p:txBody>
          <a:bodyPr/>
          <a:lstStyle/>
          <a:p>
            <a:r>
              <a:rPr lang="en-US" dirty="0"/>
              <a:t>Outcomes – Increased Interests YMEB (Middle)</a:t>
            </a:r>
          </a:p>
        </p:txBody>
      </p:sp>
      <p:sp>
        <p:nvSpPr>
          <p:cNvPr id="4" name="Slide Number Placeholder 3">
            <a:extLst>
              <a:ext uri="{FF2B5EF4-FFF2-40B4-BE49-F238E27FC236}">
                <a16:creationId xmlns:a16="http://schemas.microsoft.com/office/drawing/2014/main" id="{3640E1BE-8928-4266-843C-294C2902FB8C}"/>
              </a:ext>
            </a:extLst>
          </p:cNvPr>
          <p:cNvSpPr>
            <a:spLocks noGrp="1"/>
          </p:cNvSpPr>
          <p:nvPr>
            <p:ph type="sldNum" idx="12"/>
          </p:nvPr>
        </p:nvSpPr>
        <p:spPr/>
        <p:txBody>
          <a:bodyPr/>
          <a:lstStyle/>
          <a:p>
            <a:pPr marL="0" lvl="0" indent="0" algn="ctr" rtl="0">
              <a:spcBef>
                <a:spcPts val="0"/>
              </a:spcBef>
              <a:spcAft>
                <a:spcPts val="0"/>
              </a:spcAft>
              <a:buNone/>
            </a:pPr>
            <a:fld id="{00000000-1234-1234-1234-123412341234}" type="slidenum">
              <a:rPr lang="en-US" smtClean="0"/>
              <a:t>24</a:t>
            </a:fld>
            <a:endParaRPr lang="en-US"/>
          </a:p>
        </p:txBody>
      </p:sp>
      <p:pic>
        <p:nvPicPr>
          <p:cNvPr id="5" name="Google Shape;169;p23">
            <a:extLst>
              <a:ext uri="{FF2B5EF4-FFF2-40B4-BE49-F238E27FC236}">
                <a16:creationId xmlns:a16="http://schemas.microsoft.com/office/drawing/2014/main" id="{DFBF0352-A349-45BA-ADF0-6B9CBA095F50}"/>
              </a:ext>
            </a:extLst>
          </p:cNvPr>
          <p:cNvPicPr preferRelativeResize="0"/>
          <p:nvPr/>
        </p:nvPicPr>
        <p:blipFill>
          <a:blip r:embed="rId2">
            <a:duotone>
              <a:schemeClr val="accent3">
                <a:shade val="45000"/>
                <a:satMod val="135000"/>
              </a:schemeClr>
              <a:prstClr val="white"/>
            </a:duotone>
          </a:blip>
          <a:stretch>
            <a:fillRect/>
          </a:stretch>
        </p:blipFill>
        <p:spPr>
          <a:xfrm>
            <a:off x="393860" y="6160106"/>
            <a:ext cx="1795549" cy="365125"/>
          </a:xfrm>
          <a:prstGeom prst="rect">
            <a:avLst/>
          </a:prstGeom>
        </p:spPr>
      </p:pic>
      <p:sp>
        <p:nvSpPr>
          <p:cNvPr id="7" name="Text Placeholder 4"/>
          <p:cNvSpPr>
            <a:spLocks noGrp="1"/>
          </p:cNvSpPr>
          <p:nvPr>
            <p:ph type="body" idx="1"/>
          </p:nvPr>
        </p:nvSpPr>
        <p:spPr>
          <a:xfrm>
            <a:off x="19040" y="874588"/>
            <a:ext cx="11491642" cy="5285519"/>
          </a:xfrm>
        </p:spPr>
        <p:txBody>
          <a:bodyPr/>
          <a:lstStyle/>
          <a:p>
            <a:pPr>
              <a:buFont typeface="Arial" panose="020B0604020202020204" pitchFamily="34" charset="0"/>
              <a:buChar char="•"/>
            </a:pPr>
            <a:r>
              <a:rPr lang="en-US" sz="2400" dirty="0"/>
              <a:t>Almost half of youth reported an increased interested in sports.</a:t>
            </a:r>
          </a:p>
          <a:p>
            <a:pPr>
              <a:buFont typeface="Arial" panose="020B0604020202020204" pitchFamily="34" charset="0"/>
              <a:buChar char="•"/>
            </a:pPr>
            <a:r>
              <a:rPr lang="en-US" sz="2400" dirty="0"/>
              <a:t>Many also reported an increased interest in other subjects.</a:t>
            </a:r>
          </a:p>
          <a:p>
            <a:pPr algn="ctr">
              <a:lnSpc>
                <a:spcPct val="100000"/>
              </a:lnSpc>
              <a:spcBef>
                <a:spcPts val="0"/>
              </a:spcBef>
            </a:pPr>
            <a:r>
              <a:rPr lang="en-US" sz="1800" b="1" i="0" u="none" strike="noStrike" baseline="0" dirty="0">
                <a:solidFill>
                  <a:srgbClr val="000000"/>
                </a:solidFill>
                <a:latin typeface="Calibri" panose="020F0502020204030204" pitchFamily="34" charset="0"/>
              </a:rPr>
              <a:t>Exhibit 34. Percentage of Youth Survey Respondents Who Indicated Being </a:t>
            </a:r>
          </a:p>
          <a:p>
            <a:pPr algn="ctr">
              <a:lnSpc>
                <a:spcPct val="100000"/>
              </a:lnSpc>
              <a:spcBef>
                <a:spcPts val="0"/>
              </a:spcBef>
            </a:pPr>
            <a:r>
              <a:rPr lang="en-US" sz="1800" b="1" i="0" u="none" strike="noStrike" baseline="0" dirty="0">
                <a:solidFill>
                  <a:srgbClr val="000000"/>
                </a:solidFill>
                <a:latin typeface="Calibri" panose="020F0502020204030204" pitchFamily="34" charset="0"/>
              </a:rPr>
              <a:t>More Interested in Topic Relative to the Beginning of the School Year</a:t>
            </a:r>
          </a:p>
          <a:p>
            <a:pPr algn="ctr">
              <a:lnSpc>
                <a:spcPct val="100000"/>
              </a:lnSpc>
              <a:spcBef>
                <a:spcPts val="0"/>
              </a:spcBef>
            </a:pPr>
            <a:endParaRPr lang="en-US" sz="1800" b="1" dirty="0">
              <a:solidFill>
                <a:srgbClr val="000000"/>
              </a:solidFill>
              <a:latin typeface="Calibri" panose="020F0502020204030204" pitchFamily="34" charset="0"/>
            </a:endParaRPr>
          </a:p>
          <a:p>
            <a:pPr algn="ctr">
              <a:lnSpc>
                <a:spcPct val="100000"/>
              </a:lnSpc>
              <a:spcBef>
                <a:spcPts val="0"/>
              </a:spcBef>
            </a:pPr>
            <a:endParaRPr lang="en-US" sz="1800" b="1" i="0" u="none" strike="noStrike" baseline="0" dirty="0">
              <a:solidFill>
                <a:srgbClr val="000000"/>
              </a:solidFill>
              <a:latin typeface="Calibri" panose="020F0502020204030204" pitchFamily="34" charset="0"/>
            </a:endParaRPr>
          </a:p>
          <a:p>
            <a:pPr algn="ctr">
              <a:lnSpc>
                <a:spcPct val="100000"/>
              </a:lnSpc>
              <a:spcBef>
                <a:spcPts val="0"/>
              </a:spcBef>
            </a:pPr>
            <a:endParaRPr lang="en-US" sz="1800" b="1" dirty="0">
              <a:solidFill>
                <a:srgbClr val="000000"/>
              </a:solidFill>
              <a:latin typeface="Calibri" panose="020F0502020204030204" pitchFamily="34" charset="0"/>
            </a:endParaRPr>
          </a:p>
          <a:p>
            <a:pPr algn="ctr">
              <a:lnSpc>
                <a:spcPct val="100000"/>
              </a:lnSpc>
              <a:spcBef>
                <a:spcPts val="0"/>
              </a:spcBef>
            </a:pPr>
            <a:endParaRPr lang="en-US" sz="1800" b="1" i="0" u="none" strike="noStrike" baseline="0" dirty="0">
              <a:solidFill>
                <a:srgbClr val="000000"/>
              </a:solidFill>
              <a:latin typeface="Calibri" panose="020F0502020204030204" pitchFamily="34" charset="0"/>
            </a:endParaRPr>
          </a:p>
          <a:p>
            <a:pPr algn="ctr">
              <a:lnSpc>
                <a:spcPct val="100000"/>
              </a:lnSpc>
              <a:spcBef>
                <a:spcPts val="0"/>
              </a:spcBef>
            </a:pPr>
            <a:endParaRPr lang="en-US" sz="1800" b="1" dirty="0">
              <a:solidFill>
                <a:srgbClr val="000000"/>
              </a:solidFill>
              <a:latin typeface="Calibri" panose="020F0502020204030204" pitchFamily="34" charset="0"/>
            </a:endParaRPr>
          </a:p>
          <a:p>
            <a:pPr algn="ctr">
              <a:lnSpc>
                <a:spcPct val="100000"/>
              </a:lnSpc>
              <a:spcBef>
                <a:spcPts val="0"/>
              </a:spcBef>
            </a:pPr>
            <a:endParaRPr lang="en-US" sz="1800" b="1" i="0" u="none" strike="noStrike" baseline="0" dirty="0">
              <a:solidFill>
                <a:srgbClr val="000000"/>
              </a:solidFill>
              <a:latin typeface="Calibri" panose="020F0502020204030204" pitchFamily="34" charset="0"/>
            </a:endParaRPr>
          </a:p>
          <a:p>
            <a:pPr algn="ctr">
              <a:lnSpc>
                <a:spcPct val="100000"/>
              </a:lnSpc>
              <a:spcBef>
                <a:spcPts val="0"/>
              </a:spcBef>
            </a:pPr>
            <a:endParaRPr lang="en-US" sz="1800" b="1" dirty="0">
              <a:solidFill>
                <a:srgbClr val="000000"/>
              </a:solidFill>
              <a:latin typeface="Calibri" panose="020F0502020204030204" pitchFamily="34" charset="0"/>
            </a:endParaRPr>
          </a:p>
          <a:p>
            <a:pPr algn="ctr">
              <a:lnSpc>
                <a:spcPct val="100000"/>
              </a:lnSpc>
              <a:spcBef>
                <a:spcPts val="0"/>
              </a:spcBef>
            </a:pPr>
            <a:endParaRPr lang="en-US" sz="900" b="1" i="0" u="none" strike="noStrike" baseline="0" dirty="0">
              <a:solidFill>
                <a:srgbClr val="000000"/>
              </a:solidFill>
              <a:latin typeface="Calibri" panose="020F0502020204030204" pitchFamily="34" charset="0"/>
            </a:endParaRPr>
          </a:p>
          <a:p>
            <a:pPr algn="ctr">
              <a:lnSpc>
                <a:spcPct val="100000"/>
              </a:lnSpc>
              <a:spcBef>
                <a:spcPts val="0"/>
              </a:spcBef>
            </a:pPr>
            <a:endParaRPr lang="en-US" sz="1800" b="1" dirty="0">
              <a:solidFill>
                <a:srgbClr val="000000"/>
              </a:solidFill>
              <a:latin typeface="Calibri" panose="020F0502020204030204" pitchFamily="34" charset="0"/>
            </a:endParaRPr>
          </a:p>
          <a:p>
            <a:pPr algn="ctr">
              <a:lnSpc>
                <a:spcPct val="100000"/>
              </a:lnSpc>
              <a:spcBef>
                <a:spcPts val="0"/>
              </a:spcBef>
            </a:pPr>
            <a:endParaRPr lang="en-US" sz="1800" b="1" i="0" u="none" strike="noStrike" baseline="0" dirty="0">
              <a:solidFill>
                <a:srgbClr val="000000"/>
              </a:solidFill>
              <a:latin typeface="Calibri" panose="020F0502020204030204" pitchFamily="34" charset="0"/>
            </a:endParaRPr>
          </a:p>
          <a:p>
            <a:pPr algn="ctr">
              <a:lnSpc>
                <a:spcPct val="100000"/>
              </a:lnSpc>
              <a:spcBef>
                <a:spcPts val="0"/>
              </a:spcBef>
            </a:pPr>
            <a:endParaRPr lang="en-US" sz="1800" b="1" dirty="0">
              <a:solidFill>
                <a:srgbClr val="000000"/>
              </a:solidFill>
              <a:latin typeface="Calibri" panose="020F0502020204030204" pitchFamily="34" charset="0"/>
            </a:endParaRPr>
          </a:p>
          <a:p>
            <a:pPr algn="ctr">
              <a:lnSpc>
                <a:spcPct val="100000"/>
              </a:lnSpc>
              <a:spcBef>
                <a:spcPts val="0"/>
              </a:spcBef>
            </a:pPr>
            <a:endParaRPr lang="en-US" sz="1800" b="1" i="0" u="none" strike="noStrike" baseline="0" dirty="0">
              <a:solidFill>
                <a:srgbClr val="000000"/>
              </a:solidFill>
              <a:latin typeface="Calibri" panose="020F0502020204030204" pitchFamily="34" charset="0"/>
            </a:endParaRPr>
          </a:p>
          <a:p>
            <a:pPr algn="ctr">
              <a:lnSpc>
                <a:spcPct val="100000"/>
              </a:lnSpc>
              <a:spcBef>
                <a:spcPts val="0"/>
              </a:spcBef>
            </a:pPr>
            <a:endParaRPr lang="en-US" sz="1800" b="1" dirty="0">
              <a:solidFill>
                <a:srgbClr val="000000"/>
              </a:solidFill>
              <a:latin typeface="Calibri" panose="020F0502020204030204" pitchFamily="34" charset="0"/>
            </a:endParaRPr>
          </a:p>
          <a:p>
            <a:pPr algn="ctr">
              <a:lnSpc>
                <a:spcPct val="100000"/>
              </a:lnSpc>
              <a:spcBef>
                <a:spcPts val="0"/>
              </a:spcBef>
            </a:pPr>
            <a:r>
              <a:rPr lang="en-US" sz="1400" b="0" i="1" u="none" strike="noStrike" baseline="0" dirty="0">
                <a:solidFill>
                  <a:srgbClr val="000000"/>
                </a:solidFill>
                <a:latin typeface="Calibri" panose="020F0502020204030204" pitchFamily="34" charset="0"/>
              </a:rPr>
              <a:t>Note. </a:t>
            </a:r>
            <a:r>
              <a:rPr lang="en-US" sz="1400" b="0" i="0" u="none" strike="noStrike" baseline="0" dirty="0">
                <a:solidFill>
                  <a:srgbClr val="000000"/>
                </a:solidFill>
                <a:latin typeface="Calibri" panose="020F0502020204030204" pitchFamily="34" charset="0"/>
              </a:rPr>
              <a:t>Based on survey responses from 369 youth.</a:t>
            </a:r>
            <a:endParaRPr lang="en-US" sz="1400" b="1" i="0" u="none" strike="noStrike" baseline="0" dirty="0">
              <a:solidFill>
                <a:srgbClr val="000000"/>
              </a:solidFill>
              <a:latin typeface="Calibri" panose="020F0502020204030204" pitchFamily="34" charset="0"/>
            </a:endParaRPr>
          </a:p>
          <a:p>
            <a:pPr algn="ctr">
              <a:lnSpc>
                <a:spcPct val="100000"/>
              </a:lnSpc>
              <a:spcBef>
                <a:spcPts val="0"/>
              </a:spcBef>
            </a:pPr>
            <a:endParaRPr lang="en-US" sz="2800" dirty="0"/>
          </a:p>
        </p:txBody>
      </p:sp>
      <p:graphicFrame>
        <p:nvGraphicFramePr>
          <p:cNvPr id="10" name="Chart 9">
            <a:extLst>
              <a:ext uri="{FF2B5EF4-FFF2-40B4-BE49-F238E27FC236}">
                <a16:creationId xmlns:a16="http://schemas.microsoft.com/office/drawing/2014/main" id="{A4F9D6FC-6728-4E86-9604-991B44F74B3B}"/>
              </a:ext>
            </a:extLst>
          </p:cNvPr>
          <p:cNvGraphicFramePr/>
          <p:nvPr>
            <p:extLst>
              <p:ext uri="{D42A27DB-BD31-4B8C-83A1-F6EECF244321}">
                <p14:modId xmlns:p14="http://schemas.microsoft.com/office/powerpoint/2010/main" val="3365186801"/>
              </p:ext>
            </p:extLst>
          </p:nvPr>
        </p:nvGraphicFramePr>
        <p:xfrm>
          <a:off x="2189409" y="2419610"/>
          <a:ext cx="7418053" cy="3740496"/>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1737994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5C870C-9640-4363-904B-82BA0D25D1E0}"/>
              </a:ext>
            </a:extLst>
          </p:cNvPr>
          <p:cNvSpPr>
            <a:spLocks noGrp="1"/>
          </p:cNvSpPr>
          <p:nvPr>
            <p:ph type="title"/>
          </p:nvPr>
        </p:nvSpPr>
        <p:spPr/>
        <p:txBody>
          <a:bodyPr/>
          <a:lstStyle/>
          <a:p>
            <a:r>
              <a:rPr lang="en-US" dirty="0"/>
              <a:t>Outcomes – Self-Esteem – YMEB (Middle)</a:t>
            </a:r>
          </a:p>
        </p:txBody>
      </p:sp>
      <p:sp>
        <p:nvSpPr>
          <p:cNvPr id="4" name="Slide Number Placeholder 3">
            <a:extLst>
              <a:ext uri="{FF2B5EF4-FFF2-40B4-BE49-F238E27FC236}">
                <a16:creationId xmlns:a16="http://schemas.microsoft.com/office/drawing/2014/main" id="{3640E1BE-8928-4266-843C-294C2902FB8C}"/>
              </a:ext>
            </a:extLst>
          </p:cNvPr>
          <p:cNvSpPr>
            <a:spLocks noGrp="1"/>
          </p:cNvSpPr>
          <p:nvPr>
            <p:ph type="sldNum" idx="12"/>
          </p:nvPr>
        </p:nvSpPr>
        <p:spPr/>
        <p:txBody>
          <a:bodyPr/>
          <a:lstStyle/>
          <a:p>
            <a:pPr marL="0" lvl="0" indent="0" algn="ctr" rtl="0">
              <a:spcBef>
                <a:spcPts val="0"/>
              </a:spcBef>
              <a:spcAft>
                <a:spcPts val="0"/>
              </a:spcAft>
              <a:buNone/>
            </a:pPr>
            <a:fld id="{00000000-1234-1234-1234-123412341234}" type="slidenum">
              <a:rPr lang="en-US" smtClean="0"/>
              <a:t>25</a:t>
            </a:fld>
            <a:endParaRPr lang="en-US"/>
          </a:p>
        </p:txBody>
      </p:sp>
      <p:pic>
        <p:nvPicPr>
          <p:cNvPr id="5" name="Google Shape;169;p23">
            <a:extLst>
              <a:ext uri="{FF2B5EF4-FFF2-40B4-BE49-F238E27FC236}">
                <a16:creationId xmlns:a16="http://schemas.microsoft.com/office/drawing/2014/main" id="{DFBF0352-A349-45BA-ADF0-6B9CBA095F50}"/>
              </a:ext>
            </a:extLst>
          </p:cNvPr>
          <p:cNvPicPr preferRelativeResize="0"/>
          <p:nvPr/>
        </p:nvPicPr>
        <p:blipFill>
          <a:blip r:embed="rId2">
            <a:duotone>
              <a:schemeClr val="accent3">
                <a:shade val="45000"/>
                <a:satMod val="135000"/>
              </a:schemeClr>
              <a:prstClr val="white"/>
            </a:duotone>
          </a:blip>
          <a:stretch>
            <a:fillRect/>
          </a:stretch>
        </p:blipFill>
        <p:spPr>
          <a:xfrm>
            <a:off x="393860" y="6160106"/>
            <a:ext cx="1795549" cy="365125"/>
          </a:xfrm>
          <a:prstGeom prst="rect">
            <a:avLst/>
          </a:prstGeom>
        </p:spPr>
      </p:pic>
      <p:sp>
        <p:nvSpPr>
          <p:cNvPr id="7" name="Text Placeholder 4"/>
          <p:cNvSpPr>
            <a:spLocks noGrp="1"/>
          </p:cNvSpPr>
          <p:nvPr>
            <p:ph type="body" idx="1"/>
          </p:nvPr>
        </p:nvSpPr>
        <p:spPr>
          <a:xfrm>
            <a:off x="19040" y="874588"/>
            <a:ext cx="11491642" cy="5285519"/>
          </a:xfrm>
        </p:spPr>
        <p:txBody>
          <a:bodyPr/>
          <a:lstStyle/>
          <a:p>
            <a:pPr>
              <a:buFont typeface="Arial" panose="020B0604020202020204" pitchFamily="34" charset="0"/>
              <a:buChar char="•"/>
            </a:pPr>
            <a:r>
              <a:rPr lang="en-US" sz="2400" dirty="0"/>
              <a:t>Almost half of youth participants reported an improvement in self-esteem.</a:t>
            </a:r>
          </a:p>
          <a:p>
            <a:pPr algn="ctr">
              <a:lnSpc>
                <a:spcPct val="100000"/>
              </a:lnSpc>
              <a:spcBef>
                <a:spcPts val="0"/>
              </a:spcBef>
            </a:pPr>
            <a:r>
              <a:rPr lang="en-US" sz="1800" b="1" i="0" u="none" strike="noStrike" baseline="0" dirty="0">
                <a:solidFill>
                  <a:srgbClr val="000000"/>
                </a:solidFill>
                <a:latin typeface="Calibri" panose="020F0502020204030204" pitchFamily="34" charset="0"/>
              </a:rPr>
              <a:t>Exhibit 35. Percentage of Youth Survey Respondents Based on How Their </a:t>
            </a:r>
          </a:p>
          <a:p>
            <a:pPr algn="ctr">
              <a:lnSpc>
                <a:spcPct val="100000"/>
              </a:lnSpc>
              <a:spcBef>
                <a:spcPts val="0"/>
              </a:spcBef>
            </a:pPr>
            <a:r>
              <a:rPr lang="en-US" sz="1800" b="1" i="0" u="none" strike="noStrike" baseline="0" dirty="0">
                <a:solidFill>
                  <a:srgbClr val="000000"/>
                </a:solidFill>
                <a:latin typeface="Calibri" panose="020F0502020204030204" pitchFamily="34" charset="0"/>
              </a:rPr>
              <a:t>Self-Esteem Changed Since the Beginning of the 2018–19 School Year</a:t>
            </a:r>
          </a:p>
          <a:p>
            <a:pPr algn="ctr">
              <a:lnSpc>
                <a:spcPct val="100000"/>
              </a:lnSpc>
              <a:spcBef>
                <a:spcPts val="0"/>
              </a:spcBef>
            </a:pPr>
            <a:endParaRPr lang="en-US" sz="1800" b="1" dirty="0">
              <a:solidFill>
                <a:srgbClr val="000000"/>
              </a:solidFill>
              <a:latin typeface="Calibri" panose="020F0502020204030204" pitchFamily="34" charset="0"/>
            </a:endParaRPr>
          </a:p>
          <a:p>
            <a:pPr algn="ctr">
              <a:lnSpc>
                <a:spcPct val="100000"/>
              </a:lnSpc>
              <a:spcBef>
                <a:spcPts val="0"/>
              </a:spcBef>
            </a:pPr>
            <a:endParaRPr lang="en-US" sz="1800" b="1" i="0" u="none" strike="noStrike" baseline="0" dirty="0">
              <a:solidFill>
                <a:srgbClr val="000000"/>
              </a:solidFill>
              <a:latin typeface="Calibri" panose="020F0502020204030204" pitchFamily="34" charset="0"/>
            </a:endParaRPr>
          </a:p>
          <a:p>
            <a:pPr algn="ctr">
              <a:lnSpc>
                <a:spcPct val="100000"/>
              </a:lnSpc>
              <a:spcBef>
                <a:spcPts val="0"/>
              </a:spcBef>
            </a:pPr>
            <a:endParaRPr lang="en-US" sz="1800" b="1" dirty="0">
              <a:solidFill>
                <a:srgbClr val="000000"/>
              </a:solidFill>
              <a:latin typeface="Calibri" panose="020F0502020204030204" pitchFamily="34" charset="0"/>
            </a:endParaRPr>
          </a:p>
          <a:p>
            <a:pPr algn="ctr">
              <a:lnSpc>
                <a:spcPct val="100000"/>
              </a:lnSpc>
              <a:spcBef>
                <a:spcPts val="0"/>
              </a:spcBef>
            </a:pPr>
            <a:endParaRPr lang="en-US" sz="1800" b="1" i="0" u="none" strike="noStrike" baseline="0" dirty="0">
              <a:solidFill>
                <a:srgbClr val="000000"/>
              </a:solidFill>
              <a:latin typeface="Calibri" panose="020F0502020204030204" pitchFamily="34" charset="0"/>
            </a:endParaRPr>
          </a:p>
          <a:p>
            <a:pPr algn="ctr">
              <a:lnSpc>
                <a:spcPct val="100000"/>
              </a:lnSpc>
              <a:spcBef>
                <a:spcPts val="0"/>
              </a:spcBef>
            </a:pPr>
            <a:endParaRPr lang="en-US" sz="1800" b="1" dirty="0">
              <a:solidFill>
                <a:srgbClr val="000000"/>
              </a:solidFill>
              <a:latin typeface="Calibri" panose="020F0502020204030204" pitchFamily="34" charset="0"/>
            </a:endParaRPr>
          </a:p>
          <a:p>
            <a:pPr algn="ctr">
              <a:lnSpc>
                <a:spcPct val="100000"/>
              </a:lnSpc>
              <a:spcBef>
                <a:spcPts val="0"/>
              </a:spcBef>
            </a:pPr>
            <a:endParaRPr lang="en-US" sz="1800" b="1" i="0" u="none" strike="noStrike" baseline="0" dirty="0">
              <a:solidFill>
                <a:srgbClr val="000000"/>
              </a:solidFill>
              <a:latin typeface="Calibri" panose="020F0502020204030204" pitchFamily="34" charset="0"/>
            </a:endParaRPr>
          </a:p>
          <a:p>
            <a:pPr algn="ctr">
              <a:lnSpc>
                <a:spcPct val="100000"/>
              </a:lnSpc>
              <a:spcBef>
                <a:spcPts val="0"/>
              </a:spcBef>
            </a:pPr>
            <a:endParaRPr lang="en-US" sz="1800" b="1" dirty="0">
              <a:solidFill>
                <a:srgbClr val="000000"/>
              </a:solidFill>
              <a:latin typeface="Calibri" panose="020F0502020204030204" pitchFamily="34" charset="0"/>
            </a:endParaRPr>
          </a:p>
          <a:p>
            <a:pPr algn="ctr">
              <a:lnSpc>
                <a:spcPct val="100000"/>
              </a:lnSpc>
              <a:spcBef>
                <a:spcPts val="0"/>
              </a:spcBef>
            </a:pPr>
            <a:endParaRPr lang="en-US" sz="1800" b="1" i="0" u="none" strike="noStrike" baseline="0" dirty="0">
              <a:solidFill>
                <a:srgbClr val="000000"/>
              </a:solidFill>
              <a:latin typeface="Calibri" panose="020F0502020204030204" pitchFamily="34" charset="0"/>
            </a:endParaRPr>
          </a:p>
          <a:p>
            <a:pPr algn="ctr">
              <a:lnSpc>
                <a:spcPct val="100000"/>
              </a:lnSpc>
              <a:spcBef>
                <a:spcPts val="0"/>
              </a:spcBef>
            </a:pPr>
            <a:endParaRPr lang="en-US" sz="1800" b="1" dirty="0">
              <a:solidFill>
                <a:srgbClr val="000000"/>
              </a:solidFill>
              <a:latin typeface="Calibri" panose="020F0502020204030204" pitchFamily="34" charset="0"/>
            </a:endParaRPr>
          </a:p>
          <a:p>
            <a:pPr algn="ctr">
              <a:lnSpc>
                <a:spcPct val="100000"/>
              </a:lnSpc>
              <a:spcBef>
                <a:spcPts val="0"/>
              </a:spcBef>
            </a:pPr>
            <a:endParaRPr lang="en-US" sz="1800" b="1" i="0" u="none" strike="noStrike" baseline="0" dirty="0">
              <a:solidFill>
                <a:srgbClr val="000000"/>
              </a:solidFill>
              <a:latin typeface="Calibri" panose="020F0502020204030204" pitchFamily="34" charset="0"/>
            </a:endParaRPr>
          </a:p>
          <a:p>
            <a:pPr algn="ctr">
              <a:lnSpc>
                <a:spcPct val="100000"/>
              </a:lnSpc>
              <a:spcBef>
                <a:spcPts val="0"/>
              </a:spcBef>
            </a:pPr>
            <a:endParaRPr lang="en-US" sz="1800" b="1" dirty="0">
              <a:solidFill>
                <a:srgbClr val="000000"/>
              </a:solidFill>
              <a:latin typeface="Calibri" panose="020F0502020204030204" pitchFamily="34" charset="0"/>
            </a:endParaRPr>
          </a:p>
          <a:p>
            <a:pPr algn="ctr">
              <a:lnSpc>
                <a:spcPct val="100000"/>
              </a:lnSpc>
              <a:spcBef>
                <a:spcPts val="0"/>
              </a:spcBef>
            </a:pPr>
            <a:endParaRPr lang="en-US" sz="1800" b="1" i="0" u="none" strike="noStrike" baseline="0" dirty="0">
              <a:solidFill>
                <a:srgbClr val="000000"/>
              </a:solidFill>
              <a:latin typeface="Calibri" panose="020F0502020204030204" pitchFamily="34" charset="0"/>
            </a:endParaRPr>
          </a:p>
          <a:p>
            <a:pPr algn="ctr">
              <a:lnSpc>
                <a:spcPct val="100000"/>
              </a:lnSpc>
              <a:spcBef>
                <a:spcPts val="0"/>
              </a:spcBef>
            </a:pPr>
            <a:endParaRPr lang="en-US" sz="1800" b="1" dirty="0">
              <a:solidFill>
                <a:srgbClr val="000000"/>
              </a:solidFill>
              <a:latin typeface="Calibri" panose="020F0502020204030204" pitchFamily="34" charset="0"/>
            </a:endParaRPr>
          </a:p>
          <a:p>
            <a:pPr algn="ctr">
              <a:lnSpc>
                <a:spcPct val="100000"/>
              </a:lnSpc>
              <a:spcBef>
                <a:spcPts val="0"/>
              </a:spcBef>
            </a:pPr>
            <a:endParaRPr lang="en-US" sz="1800" b="1" i="0" u="none" strike="noStrike" baseline="0" dirty="0">
              <a:solidFill>
                <a:srgbClr val="000000"/>
              </a:solidFill>
              <a:latin typeface="Calibri" panose="020F0502020204030204" pitchFamily="34" charset="0"/>
            </a:endParaRPr>
          </a:p>
          <a:p>
            <a:pPr algn="ctr">
              <a:lnSpc>
                <a:spcPct val="100000"/>
              </a:lnSpc>
              <a:spcBef>
                <a:spcPts val="0"/>
              </a:spcBef>
            </a:pPr>
            <a:r>
              <a:rPr lang="en-US" sz="1400" b="0" i="1" u="none" strike="noStrike" baseline="0" dirty="0">
                <a:solidFill>
                  <a:srgbClr val="000000"/>
                </a:solidFill>
                <a:latin typeface="Calibri" panose="020F0502020204030204" pitchFamily="34" charset="0"/>
              </a:rPr>
              <a:t>Note. </a:t>
            </a:r>
            <a:r>
              <a:rPr lang="en-US" sz="1400" b="0" i="0" u="none" strike="noStrike" baseline="0" dirty="0">
                <a:solidFill>
                  <a:srgbClr val="000000"/>
                </a:solidFill>
                <a:latin typeface="Calibri" panose="020F0502020204030204" pitchFamily="34" charset="0"/>
              </a:rPr>
              <a:t>Based on survey responses from 365 youth.</a:t>
            </a:r>
            <a:endParaRPr lang="en-US" sz="1400" b="1" i="0" u="none" strike="noStrike" baseline="0" dirty="0">
              <a:solidFill>
                <a:srgbClr val="000000"/>
              </a:solidFill>
              <a:latin typeface="Calibri" panose="020F0502020204030204" pitchFamily="34" charset="0"/>
            </a:endParaRPr>
          </a:p>
          <a:p>
            <a:pPr algn="ctr">
              <a:lnSpc>
                <a:spcPct val="100000"/>
              </a:lnSpc>
              <a:spcBef>
                <a:spcPts val="0"/>
              </a:spcBef>
            </a:pPr>
            <a:endParaRPr lang="en-US" sz="2800" dirty="0"/>
          </a:p>
        </p:txBody>
      </p:sp>
      <p:graphicFrame>
        <p:nvGraphicFramePr>
          <p:cNvPr id="9" name="Chart 8">
            <a:extLst>
              <a:ext uri="{FF2B5EF4-FFF2-40B4-BE49-F238E27FC236}">
                <a16:creationId xmlns:a16="http://schemas.microsoft.com/office/drawing/2014/main" id="{5E50CD30-0278-48FA-8B22-CAD4E30472BE}"/>
              </a:ext>
            </a:extLst>
          </p:cNvPr>
          <p:cNvGraphicFramePr/>
          <p:nvPr>
            <p:extLst>
              <p:ext uri="{D42A27DB-BD31-4B8C-83A1-F6EECF244321}">
                <p14:modId xmlns:p14="http://schemas.microsoft.com/office/powerpoint/2010/main" val="3955767847"/>
              </p:ext>
            </p:extLst>
          </p:nvPr>
        </p:nvGraphicFramePr>
        <p:xfrm>
          <a:off x="2189409" y="1998580"/>
          <a:ext cx="7129954" cy="3796402"/>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57746199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5C870C-9640-4363-904B-82BA0D25D1E0}"/>
              </a:ext>
            </a:extLst>
          </p:cNvPr>
          <p:cNvSpPr>
            <a:spLocks noGrp="1"/>
          </p:cNvSpPr>
          <p:nvPr>
            <p:ph type="title"/>
          </p:nvPr>
        </p:nvSpPr>
        <p:spPr>
          <a:xfrm>
            <a:off x="304800" y="260539"/>
            <a:ext cx="11582400" cy="1192480"/>
          </a:xfrm>
        </p:spPr>
        <p:txBody>
          <a:bodyPr/>
          <a:lstStyle/>
          <a:p>
            <a:r>
              <a:rPr lang="en-US" dirty="0"/>
              <a:t>Outcomes – Program Impact – Youth Experiences Survey (Middle School)</a:t>
            </a:r>
          </a:p>
        </p:txBody>
      </p:sp>
      <p:sp>
        <p:nvSpPr>
          <p:cNvPr id="4" name="Slide Number Placeholder 3">
            <a:extLst>
              <a:ext uri="{FF2B5EF4-FFF2-40B4-BE49-F238E27FC236}">
                <a16:creationId xmlns:a16="http://schemas.microsoft.com/office/drawing/2014/main" id="{3640E1BE-8928-4266-843C-294C2902FB8C}"/>
              </a:ext>
            </a:extLst>
          </p:cNvPr>
          <p:cNvSpPr>
            <a:spLocks noGrp="1"/>
          </p:cNvSpPr>
          <p:nvPr>
            <p:ph type="sldNum" idx="12"/>
          </p:nvPr>
        </p:nvSpPr>
        <p:spPr/>
        <p:txBody>
          <a:bodyPr/>
          <a:lstStyle/>
          <a:p>
            <a:pPr marL="0" lvl="0" indent="0" algn="ctr" rtl="0">
              <a:spcBef>
                <a:spcPts val="0"/>
              </a:spcBef>
              <a:spcAft>
                <a:spcPts val="0"/>
              </a:spcAft>
              <a:buNone/>
            </a:pPr>
            <a:fld id="{00000000-1234-1234-1234-123412341234}" type="slidenum">
              <a:rPr lang="en-US" smtClean="0"/>
              <a:t>26</a:t>
            </a:fld>
            <a:endParaRPr lang="en-US"/>
          </a:p>
        </p:txBody>
      </p:sp>
      <p:pic>
        <p:nvPicPr>
          <p:cNvPr id="5" name="Google Shape;169;p23">
            <a:extLst>
              <a:ext uri="{FF2B5EF4-FFF2-40B4-BE49-F238E27FC236}">
                <a16:creationId xmlns:a16="http://schemas.microsoft.com/office/drawing/2014/main" id="{DFBF0352-A349-45BA-ADF0-6B9CBA095F50}"/>
              </a:ext>
            </a:extLst>
          </p:cNvPr>
          <p:cNvPicPr preferRelativeResize="0"/>
          <p:nvPr/>
        </p:nvPicPr>
        <p:blipFill>
          <a:blip r:embed="rId2">
            <a:duotone>
              <a:schemeClr val="accent3">
                <a:shade val="45000"/>
                <a:satMod val="135000"/>
              </a:schemeClr>
              <a:prstClr val="white"/>
            </a:duotone>
          </a:blip>
          <a:stretch>
            <a:fillRect/>
          </a:stretch>
        </p:blipFill>
        <p:spPr>
          <a:xfrm>
            <a:off x="393860" y="6160106"/>
            <a:ext cx="1795549" cy="365125"/>
          </a:xfrm>
          <a:prstGeom prst="rect">
            <a:avLst/>
          </a:prstGeom>
        </p:spPr>
      </p:pic>
      <p:sp>
        <p:nvSpPr>
          <p:cNvPr id="7" name="Text Placeholder 4"/>
          <p:cNvSpPr>
            <a:spLocks noGrp="1"/>
          </p:cNvSpPr>
          <p:nvPr>
            <p:ph type="body" idx="1"/>
          </p:nvPr>
        </p:nvSpPr>
        <p:spPr>
          <a:xfrm>
            <a:off x="19040" y="1293779"/>
            <a:ext cx="11868160" cy="4841276"/>
          </a:xfrm>
        </p:spPr>
        <p:txBody>
          <a:bodyPr/>
          <a:lstStyle/>
          <a:p>
            <a:pPr>
              <a:buFont typeface="Arial" panose="020B0604020202020204" pitchFamily="34" charset="0"/>
              <a:buChar char="•"/>
            </a:pPr>
            <a:r>
              <a:rPr lang="en-US" sz="2000" dirty="0"/>
              <a:t>When asked about areas where the 21</a:t>
            </a:r>
            <a:r>
              <a:rPr lang="en-US" sz="2000" baseline="30000" dirty="0"/>
              <a:t>st</a:t>
            </a:r>
            <a:r>
              <a:rPr lang="en-US" sz="2000" dirty="0"/>
              <a:t> CCLC program helped them, the top 5 were around new friendships, improved confidence or self-esteem, and discovery of new interests/abilities.</a:t>
            </a:r>
          </a:p>
          <a:p>
            <a:pPr algn="ctr">
              <a:lnSpc>
                <a:spcPct val="100000"/>
              </a:lnSpc>
              <a:spcBef>
                <a:spcPts val="0"/>
              </a:spcBef>
            </a:pPr>
            <a:r>
              <a:rPr lang="en-US" sz="1800" b="1" i="0" u="none" strike="noStrike" baseline="0" dirty="0">
                <a:solidFill>
                  <a:srgbClr val="000000"/>
                </a:solidFill>
                <a:latin typeface="Calibri" panose="020F0502020204030204" pitchFamily="34" charset="0"/>
              </a:rPr>
              <a:t>Exhibit 36. Percentage of Youth Experience Survey Respondents Indicating a Particular Program Impact</a:t>
            </a:r>
          </a:p>
          <a:p>
            <a:pPr algn="ctr">
              <a:lnSpc>
                <a:spcPct val="100000"/>
              </a:lnSpc>
              <a:spcBef>
                <a:spcPts val="0"/>
              </a:spcBef>
            </a:pPr>
            <a:endParaRPr lang="en-US" sz="1800" b="1" dirty="0">
              <a:solidFill>
                <a:srgbClr val="000000"/>
              </a:solidFill>
              <a:latin typeface="Calibri" panose="020F0502020204030204" pitchFamily="34" charset="0"/>
            </a:endParaRPr>
          </a:p>
          <a:p>
            <a:pPr algn="ctr">
              <a:lnSpc>
                <a:spcPct val="100000"/>
              </a:lnSpc>
              <a:spcBef>
                <a:spcPts val="0"/>
              </a:spcBef>
            </a:pPr>
            <a:endParaRPr lang="en-US" sz="1800" b="1" i="0" u="none" strike="noStrike" baseline="0" dirty="0">
              <a:solidFill>
                <a:srgbClr val="000000"/>
              </a:solidFill>
              <a:latin typeface="Calibri" panose="020F0502020204030204" pitchFamily="34" charset="0"/>
            </a:endParaRPr>
          </a:p>
          <a:p>
            <a:pPr algn="ctr">
              <a:lnSpc>
                <a:spcPct val="100000"/>
              </a:lnSpc>
              <a:spcBef>
                <a:spcPts val="0"/>
              </a:spcBef>
            </a:pPr>
            <a:endParaRPr lang="en-US" sz="1800" b="1" dirty="0">
              <a:solidFill>
                <a:srgbClr val="000000"/>
              </a:solidFill>
              <a:latin typeface="Calibri" panose="020F0502020204030204" pitchFamily="34" charset="0"/>
            </a:endParaRPr>
          </a:p>
          <a:p>
            <a:pPr algn="ctr">
              <a:lnSpc>
                <a:spcPct val="100000"/>
              </a:lnSpc>
              <a:spcBef>
                <a:spcPts val="0"/>
              </a:spcBef>
            </a:pPr>
            <a:endParaRPr lang="en-US" sz="1800" b="1" i="0" u="none" strike="noStrike" baseline="0" dirty="0">
              <a:solidFill>
                <a:srgbClr val="000000"/>
              </a:solidFill>
              <a:latin typeface="Calibri" panose="020F0502020204030204" pitchFamily="34" charset="0"/>
            </a:endParaRPr>
          </a:p>
          <a:p>
            <a:pPr algn="ctr">
              <a:lnSpc>
                <a:spcPct val="100000"/>
              </a:lnSpc>
              <a:spcBef>
                <a:spcPts val="0"/>
              </a:spcBef>
            </a:pPr>
            <a:endParaRPr lang="en-US" sz="1400" b="1" dirty="0">
              <a:solidFill>
                <a:srgbClr val="000000"/>
              </a:solidFill>
              <a:latin typeface="Calibri" panose="020F0502020204030204" pitchFamily="34" charset="0"/>
            </a:endParaRPr>
          </a:p>
          <a:p>
            <a:pPr algn="ctr">
              <a:lnSpc>
                <a:spcPct val="100000"/>
              </a:lnSpc>
              <a:spcBef>
                <a:spcPts val="0"/>
              </a:spcBef>
            </a:pPr>
            <a:endParaRPr lang="en-US" sz="1800" b="1" i="0" u="none" strike="noStrike" baseline="0" dirty="0">
              <a:solidFill>
                <a:srgbClr val="000000"/>
              </a:solidFill>
              <a:latin typeface="Calibri" panose="020F0502020204030204" pitchFamily="34" charset="0"/>
            </a:endParaRPr>
          </a:p>
          <a:p>
            <a:pPr algn="ctr">
              <a:lnSpc>
                <a:spcPct val="100000"/>
              </a:lnSpc>
              <a:spcBef>
                <a:spcPts val="0"/>
              </a:spcBef>
            </a:pPr>
            <a:endParaRPr lang="en-US" sz="1800" b="1" dirty="0">
              <a:solidFill>
                <a:srgbClr val="000000"/>
              </a:solidFill>
              <a:latin typeface="Calibri" panose="020F0502020204030204" pitchFamily="34" charset="0"/>
            </a:endParaRPr>
          </a:p>
          <a:p>
            <a:pPr algn="ctr">
              <a:lnSpc>
                <a:spcPct val="100000"/>
              </a:lnSpc>
              <a:spcBef>
                <a:spcPts val="0"/>
              </a:spcBef>
            </a:pPr>
            <a:endParaRPr lang="en-US" sz="1800" b="1" i="0" u="none" strike="noStrike" baseline="0" dirty="0">
              <a:solidFill>
                <a:srgbClr val="000000"/>
              </a:solidFill>
              <a:latin typeface="Calibri" panose="020F0502020204030204" pitchFamily="34" charset="0"/>
            </a:endParaRPr>
          </a:p>
          <a:p>
            <a:pPr algn="ctr">
              <a:lnSpc>
                <a:spcPct val="100000"/>
              </a:lnSpc>
              <a:spcBef>
                <a:spcPts val="0"/>
              </a:spcBef>
            </a:pPr>
            <a:endParaRPr lang="en-US" sz="1800" b="1" dirty="0">
              <a:solidFill>
                <a:srgbClr val="000000"/>
              </a:solidFill>
              <a:latin typeface="Calibri" panose="020F0502020204030204" pitchFamily="34" charset="0"/>
            </a:endParaRPr>
          </a:p>
          <a:p>
            <a:pPr algn="ctr">
              <a:lnSpc>
                <a:spcPct val="100000"/>
              </a:lnSpc>
              <a:spcBef>
                <a:spcPts val="0"/>
              </a:spcBef>
            </a:pPr>
            <a:endParaRPr lang="en-US" sz="1800" b="1" i="0" u="none" strike="noStrike" baseline="0" dirty="0">
              <a:solidFill>
                <a:srgbClr val="000000"/>
              </a:solidFill>
              <a:latin typeface="Calibri" panose="020F0502020204030204" pitchFamily="34" charset="0"/>
            </a:endParaRPr>
          </a:p>
          <a:p>
            <a:pPr algn="ctr">
              <a:lnSpc>
                <a:spcPct val="100000"/>
              </a:lnSpc>
              <a:spcBef>
                <a:spcPts val="0"/>
              </a:spcBef>
            </a:pPr>
            <a:endParaRPr lang="en-US" sz="1800" b="1" dirty="0">
              <a:solidFill>
                <a:srgbClr val="000000"/>
              </a:solidFill>
              <a:latin typeface="Calibri" panose="020F0502020204030204" pitchFamily="34" charset="0"/>
            </a:endParaRPr>
          </a:p>
          <a:p>
            <a:pPr algn="ctr">
              <a:lnSpc>
                <a:spcPct val="100000"/>
              </a:lnSpc>
              <a:spcBef>
                <a:spcPts val="0"/>
              </a:spcBef>
            </a:pPr>
            <a:endParaRPr lang="en-US" sz="1800" b="1" i="0" u="none" strike="noStrike" baseline="0" dirty="0">
              <a:solidFill>
                <a:srgbClr val="000000"/>
              </a:solidFill>
              <a:latin typeface="Calibri" panose="020F0502020204030204" pitchFamily="34" charset="0"/>
            </a:endParaRPr>
          </a:p>
          <a:p>
            <a:pPr algn="ctr">
              <a:lnSpc>
                <a:spcPct val="100000"/>
              </a:lnSpc>
              <a:spcBef>
                <a:spcPts val="0"/>
              </a:spcBef>
            </a:pPr>
            <a:endParaRPr lang="en-US" sz="1800" b="1" dirty="0">
              <a:solidFill>
                <a:srgbClr val="000000"/>
              </a:solidFill>
              <a:latin typeface="Calibri" panose="020F0502020204030204" pitchFamily="34" charset="0"/>
            </a:endParaRPr>
          </a:p>
          <a:p>
            <a:pPr algn="ctr">
              <a:lnSpc>
                <a:spcPct val="100000"/>
              </a:lnSpc>
              <a:spcBef>
                <a:spcPts val="0"/>
              </a:spcBef>
            </a:pPr>
            <a:r>
              <a:rPr lang="en-US" sz="1200" b="0" i="1" u="none" strike="noStrike" baseline="0" dirty="0">
                <a:solidFill>
                  <a:srgbClr val="000000"/>
                </a:solidFill>
                <a:latin typeface="Calibri" panose="020F0502020204030204" pitchFamily="34" charset="0"/>
              </a:rPr>
              <a:t>Note. </a:t>
            </a:r>
            <a:r>
              <a:rPr lang="en-US" sz="1200" b="0" i="0" u="none" strike="noStrike" baseline="0" dirty="0">
                <a:solidFill>
                  <a:srgbClr val="000000"/>
                </a:solidFill>
                <a:latin typeface="Calibri" panose="020F0502020204030204" pitchFamily="34" charset="0"/>
              </a:rPr>
              <a:t>Based on survey responses from 365 youth.</a:t>
            </a:r>
            <a:endParaRPr lang="en-US" sz="1200" b="1" i="0" u="none" strike="noStrike" baseline="0" dirty="0">
              <a:solidFill>
                <a:srgbClr val="000000"/>
              </a:solidFill>
              <a:latin typeface="Calibri" panose="020F0502020204030204" pitchFamily="34" charset="0"/>
            </a:endParaRPr>
          </a:p>
          <a:p>
            <a:pPr algn="ctr">
              <a:lnSpc>
                <a:spcPct val="100000"/>
              </a:lnSpc>
              <a:spcBef>
                <a:spcPts val="0"/>
              </a:spcBef>
            </a:pPr>
            <a:endParaRPr lang="en-US" sz="1800" b="1" i="0" u="none" strike="noStrike" baseline="0" dirty="0">
              <a:solidFill>
                <a:srgbClr val="000000"/>
              </a:solidFill>
              <a:latin typeface="Calibri" panose="020F0502020204030204" pitchFamily="34" charset="0"/>
            </a:endParaRPr>
          </a:p>
        </p:txBody>
      </p:sp>
      <p:graphicFrame>
        <p:nvGraphicFramePr>
          <p:cNvPr id="6" name="Table 5">
            <a:extLst>
              <a:ext uri="{FF2B5EF4-FFF2-40B4-BE49-F238E27FC236}">
                <a16:creationId xmlns:a16="http://schemas.microsoft.com/office/drawing/2014/main" id="{7C4A02C7-3830-481B-A2F9-F31842CCA2B0}"/>
              </a:ext>
            </a:extLst>
          </p:cNvPr>
          <p:cNvGraphicFramePr>
            <a:graphicFrameLocks noGrp="1"/>
          </p:cNvGraphicFramePr>
          <p:nvPr>
            <p:extLst>
              <p:ext uri="{D42A27DB-BD31-4B8C-83A1-F6EECF244321}">
                <p14:modId xmlns:p14="http://schemas.microsoft.com/office/powerpoint/2010/main" val="1067573949"/>
              </p:ext>
            </p:extLst>
          </p:nvPr>
        </p:nvGraphicFramePr>
        <p:xfrm>
          <a:off x="2189409" y="2407505"/>
          <a:ext cx="7214577" cy="3517312"/>
        </p:xfrm>
        <a:graphic>
          <a:graphicData uri="http://schemas.openxmlformats.org/drawingml/2006/table">
            <a:tbl>
              <a:tblPr firstRow="1"/>
              <a:tblGrid>
                <a:gridCol w="5342987">
                  <a:extLst>
                    <a:ext uri="{9D8B030D-6E8A-4147-A177-3AD203B41FA5}">
                      <a16:colId xmlns:a16="http://schemas.microsoft.com/office/drawing/2014/main" val="3760499724"/>
                    </a:ext>
                  </a:extLst>
                </a:gridCol>
                <a:gridCol w="1871590">
                  <a:extLst>
                    <a:ext uri="{9D8B030D-6E8A-4147-A177-3AD203B41FA5}">
                      <a16:colId xmlns:a16="http://schemas.microsoft.com/office/drawing/2014/main" val="1681298242"/>
                    </a:ext>
                  </a:extLst>
                </a:gridCol>
              </a:tblGrid>
              <a:tr h="219832">
                <a:tc>
                  <a:txBody>
                    <a:bodyPr/>
                    <a:lstStyle/>
                    <a:p>
                      <a:pPr marL="0" marR="0" algn="ctr">
                        <a:lnSpc>
                          <a:spcPct val="115000"/>
                        </a:lnSpc>
                        <a:spcBef>
                          <a:spcPts val="200"/>
                        </a:spcBef>
                        <a:spcAft>
                          <a:spcPts val="200"/>
                        </a:spcAft>
                      </a:pPr>
                      <a:r>
                        <a:rPr lang="en-US" sz="1200" b="1" dirty="0">
                          <a:solidFill>
                            <a:srgbClr val="FFFFFF"/>
                          </a:solidFill>
                          <a:effectLst/>
                          <a:latin typeface="Calibri" panose="020F0502020204030204" pitchFamily="34" charset="0"/>
                          <a:ea typeface="Calibri" panose="020F0502020204030204" pitchFamily="34" charset="0"/>
                          <a:cs typeface="Times New Roman" panose="02020603050405020304" pitchFamily="18" charset="0"/>
                        </a:rPr>
                        <a:t>How has this program helped you specifically?</a:t>
                      </a:r>
                      <a:endParaRPr lang="en-US" sz="12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marT="0" marB="0" anchor="b">
                    <a:lnL w="12700" cap="flat" cmpd="sng" algn="ctr">
                      <a:solidFill>
                        <a:srgbClr val="00486E"/>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00486E"/>
                      </a:solidFill>
                      <a:prstDash val="solid"/>
                      <a:round/>
                      <a:headEnd type="none" w="med" len="med"/>
                      <a:tailEnd type="none" w="med" len="med"/>
                    </a:lnB>
                    <a:solidFill>
                      <a:srgbClr val="003462"/>
                    </a:solidFill>
                  </a:tcPr>
                </a:tc>
                <a:tc>
                  <a:txBody>
                    <a:bodyPr/>
                    <a:lstStyle/>
                    <a:p>
                      <a:pPr marL="0" marR="0" algn="ctr">
                        <a:lnSpc>
                          <a:spcPct val="115000"/>
                        </a:lnSpc>
                        <a:spcBef>
                          <a:spcPts val="200"/>
                        </a:spcBef>
                        <a:spcAft>
                          <a:spcPts val="200"/>
                        </a:spcAft>
                      </a:pPr>
                      <a:r>
                        <a:rPr lang="en-US" sz="1200" b="1">
                          <a:solidFill>
                            <a:srgbClr val="FFFFFF"/>
                          </a:solidFill>
                          <a:effectLst/>
                          <a:latin typeface="Calibri" panose="020F0502020204030204" pitchFamily="34" charset="0"/>
                          <a:ea typeface="Calibri" panose="020F0502020204030204" pitchFamily="34" charset="0"/>
                          <a:cs typeface="Times New Roman" panose="02020603050405020304" pitchFamily="18" charset="0"/>
                        </a:rPr>
                        <a:t>Percentage in top three</a:t>
                      </a:r>
                      <a:endParaRPr lang="en-US" sz="12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marT="0" marB="0" anchor="b">
                    <a:lnL w="12700" cap="flat" cmpd="sng" algn="ctr">
                      <a:solidFill>
                        <a:srgbClr val="FFFFFF"/>
                      </a:solidFill>
                      <a:prstDash val="solid"/>
                      <a:round/>
                      <a:headEnd type="none" w="med" len="med"/>
                      <a:tailEnd type="none" w="med" len="med"/>
                    </a:lnL>
                    <a:lnR w="12700" cap="flat" cmpd="sng" algn="ctr">
                      <a:solidFill>
                        <a:srgbClr val="00486E"/>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00486E"/>
                      </a:solidFill>
                      <a:prstDash val="solid"/>
                      <a:round/>
                      <a:headEnd type="none" w="med" len="med"/>
                      <a:tailEnd type="none" w="med" len="med"/>
                    </a:lnB>
                    <a:solidFill>
                      <a:srgbClr val="003462"/>
                    </a:solidFill>
                  </a:tcPr>
                </a:tc>
                <a:extLst>
                  <a:ext uri="{0D108BD9-81ED-4DB2-BD59-A6C34878D82A}">
                    <a16:rowId xmlns:a16="http://schemas.microsoft.com/office/drawing/2014/main" val="727175213"/>
                  </a:ext>
                </a:extLst>
              </a:tr>
              <a:tr h="219832">
                <a:tc>
                  <a:txBody>
                    <a:bodyPr/>
                    <a:lstStyle/>
                    <a:p>
                      <a:pPr marL="0" marR="0">
                        <a:lnSpc>
                          <a:spcPct val="115000"/>
                        </a:lnSpc>
                        <a:spcBef>
                          <a:spcPts val="200"/>
                        </a:spcBef>
                        <a:spcAft>
                          <a:spcPts val="200"/>
                        </a:spcAft>
                      </a:pPr>
                      <a:r>
                        <a:rPr lang="en-US" sz="12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Make new friends.</a:t>
                      </a:r>
                    </a:p>
                  </a:txBody>
                  <a:tcPr marL="45720" marR="45720" marT="0" marB="0" anchor="ctr">
                    <a:lnL w="12700" cap="flat" cmpd="sng" algn="ctr">
                      <a:solidFill>
                        <a:srgbClr val="00486E"/>
                      </a:solidFill>
                      <a:prstDash val="solid"/>
                      <a:round/>
                      <a:headEnd type="none" w="med" len="med"/>
                      <a:tailEnd type="none" w="med" len="med"/>
                    </a:lnL>
                    <a:lnR w="12700" cap="flat" cmpd="sng" algn="ctr">
                      <a:solidFill>
                        <a:srgbClr val="00486E"/>
                      </a:solidFill>
                      <a:prstDash val="solid"/>
                      <a:round/>
                      <a:headEnd type="none" w="med" len="med"/>
                      <a:tailEnd type="none" w="med" len="med"/>
                    </a:lnR>
                    <a:lnT w="12700" cap="flat" cmpd="sng" algn="ctr">
                      <a:solidFill>
                        <a:srgbClr val="00486E"/>
                      </a:solidFill>
                      <a:prstDash val="solid"/>
                      <a:round/>
                      <a:headEnd type="none" w="med" len="med"/>
                      <a:tailEnd type="none" w="med" len="med"/>
                    </a:lnT>
                    <a:lnB w="12700" cap="flat" cmpd="sng" algn="ctr">
                      <a:solidFill>
                        <a:srgbClr val="00486E"/>
                      </a:solidFill>
                      <a:prstDash val="solid"/>
                      <a:round/>
                      <a:headEnd type="none" w="med" len="med"/>
                      <a:tailEnd type="none" w="med" len="med"/>
                    </a:lnB>
                    <a:solidFill>
                      <a:srgbClr val="DDDDDD"/>
                    </a:solidFill>
                  </a:tcPr>
                </a:tc>
                <a:tc>
                  <a:txBody>
                    <a:bodyPr/>
                    <a:lstStyle/>
                    <a:p>
                      <a:pPr marL="0" marR="0" algn="ctr">
                        <a:lnSpc>
                          <a:spcPct val="115000"/>
                        </a:lnSpc>
                        <a:spcBef>
                          <a:spcPts val="200"/>
                        </a:spcBef>
                        <a:spcAft>
                          <a:spcPts val="200"/>
                        </a:spcAft>
                      </a:pPr>
                      <a:r>
                        <a:rPr lang="en-US" sz="12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45.8%</a:t>
                      </a:r>
                    </a:p>
                  </a:txBody>
                  <a:tcPr marL="45720" marR="45720" marT="0" marB="0">
                    <a:lnL w="12700" cap="flat" cmpd="sng" algn="ctr">
                      <a:solidFill>
                        <a:srgbClr val="00486E"/>
                      </a:solidFill>
                      <a:prstDash val="solid"/>
                      <a:round/>
                      <a:headEnd type="none" w="med" len="med"/>
                      <a:tailEnd type="none" w="med" len="med"/>
                    </a:lnL>
                    <a:lnR w="12700" cap="flat" cmpd="sng" algn="ctr">
                      <a:solidFill>
                        <a:srgbClr val="00486E"/>
                      </a:solidFill>
                      <a:prstDash val="solid"/>
                      <a:round/>
                      <a:headEnd type="none" w="med" len="med"/>
                      <a:tailEnd type="none" w="med" len="med"/>
                    </a:lnR>
                    <a:lnT w="12700" cap="flat" cmpd="sng" algn="ctr">
                      <a:solidFill>
                        <a:srgbClr val="00486E"/>
                      </a:solidFill>
                      <a:prstDash val="solid"/>
                      <a:round/>
                      <a:headEnd type="none" w="med" len="med"/>
                      <a:tailEnd type="none" w="med" len="med"/>
                    </a:lnT>
                    <a:lnB w="12700" cap="flat" cmpd="sng" algn="ctr">
                      <a:solidFill>
                        <a:srgbClr val="00486E"/>
                      </a:solidFill>
                      <a:prstDash val="solid"/>
                      <a:round/>
                      <a:headEnd type="none" w="med" len="med"/>
                      <a:tailEnd type="none" w="med" len="med"/>
                    </a:lnB>
                    <a:solidFill>
                      <a:srgbClr val="DDDDDD"/>
                    </a:solidFill>
                  </a:tcPr>
                </a:tc>
                <a:extLst>
                  <a:ext uri="{0D108BD9-81ED-4DB2-BD59-A6C34878D82A}">
                    <a16:rowId xmlns:a16="http://schemas.microsoft.com/office/drawing/2014/main" val="3632027405"/>
                  </a:ext>
                </a:extLst>
              </a:tr>
              <a:tr h="219832">
                <a:tc>
                  <a:txBody>
                    <a:bodyPr/>
                    <a:lstStyle/>
                    <a:p>
                      <a:pPr marL="0" marR="0">
                        <a:lnSpc>
                          <a:spcPct val="115000"/>
                        </a:lnSpc>
                        <a:spcBef>
                          <a:spcPts val="200"/>
                        </a:spcBef>
                        <a:spcAft>
                          <a:spcPts val="200"/>
                        </a:spcAft>
                      </a:pPr>
                      <a:r>
                        <a:rPr lang="en-US" sz="12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Find out what I like to do.</a:t>
                      </a:r>
                    </a:p>
                  </a:txBody>
                  <a:tcPr marL="45720" marR="45720" marT="0" marB="0" anchor="ctr">
                    <a:lnL w="12700" cap="flat" cmpd="sng" algn="ctr">
                      <a:solidFill>
                        <a:srgbClr val="00486E"/>
                      </a:solidFill>
                      <a:prstDash val="solid"/>
                      <a:round/>
                      <a:headEnd type="none" w="med" len="med"/>
                      <a:tailEnd type="none" w="med" len="med"/>
                    </a:lnL>
                    <a:lnR w="12700" cap="flat" cmpd="sng" algn="ctr">
                      <a:solidFill>
                        <a:srgbClr val="00486E"/>
                      </a:solidFill>
                      <a:prstDash val="solid"/>
                      <a:round/>
                      <a:headEnd type="none" w="med" len="med"/>
                      <a:tailEnd type="none" w="med" len="med"/>
                    </a:lnR>
                    <a:lnT w="12700" cap="flat" cmpd="sng" algn="ctr">
                      <a:solidFill>
                        <a:srgbClr val="00486E"/>
                      </a:solidFill>
                      <a:prstDash val="solid"/>
                      <a:round/>
                      <a:headEnd type="none" w="med" len="med"/>
                      <a:tailEnd type="none" w="med" len="med"/>
                    </a:lnT>
                    <a:lnB w="12700" cap="flat" cmpd="sng" algn="ctr">
                      <a:solidFill>
                        <a:srgbClr val="00486E"/>
                      </a:solidFill>
                      <a:prstDash val="solid"/>
                      <a:round/>
                      <a:headEnd type="none" w="med" len="med"/>
                      <a:tailEnd type="none" w="med" len="med"/>
                    </a:lnB>
                    <a:solidFill>
                      <a:srgbClr val="DDDDDD"/>
                    </a:solidFill>
                  </a:tcPr>
                </a:tc>
                <a:tc>
                  <a:txBody>
                    <a:bodyPr/>
                    <a:lstStyle/>
                    <a:p>
                      <a:pPr marL="0" marR="0" algn="ctr">
                        <a:lnSpc>
                          <a:spcPct val="115000"/>
                        </a:lnSpc>
                        <a:spcBef>
                          <a:spcPts val="200"/>
                        </a:spcBef>
                        <a:spcAft>
                          <a:spcPts val="200"/>
                        </a:spcAft>
                      </a:pPr>
                      <a:r>
                        <a:rPr lang="en-US" sz="12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31.6%</a:t>
                      </a:r>
                    </a:p>
                  </a:txBody>
                  <a:tcPr marL="45720" marR="45720" marT="0" marB="0">
                    <a:lnL w="12700" cap="flat" cmpd="sng" algn="ctr">
                      <a:solidFill>
                        <a:srgbClr val="00486E"/>
                      </a:solidFill>
                      <a:prstDash val="solid"/>
                      <a:round/>
                      <a:headEnd type="none" w="med" len="med"/>
                      <a:tailEnd type="none" w="med" len="med"/>
                    </a:lnL>
                    <a:lnR w="12700" cap="flat" cmpd="sng" algn="ctr">
                      <a:solidFill>
                        <a:srgbClr val="00486E"/>
                      </a:solidFill>
                      <a:prstDash val="solid"/>
                      <a:round/>
                      <a:headEnd type="none" w="med" len="med"/>
                      <a:tailEnd type="none" w="med" len="med"/>
                    </a:lnR>
                    <a:lnT w="12700" cap="flat" cmpd="sng" algn="ctr">
                      <a:solidFill>
                        <a:srgbClr val="00486E"/>
                      </a:solidFill>
                      <a:prstDash val="solid"/>
                      <a:round/>
                      <a:headEnd type="none" w="med" len="med"/>
                      <a:tailEnd type="none" w="med" len="med"/>
                    </a:lnT>
                    <a:lnB w="12700" cap="flat" cmpd="sng" algn="ctr">
                      <a:solidFill>
                        <a:srgbClr val="00486E"/>
                      </a:solidFill>
                      <a:prstDash val="solid"/>
                      <a:round/>
                      <a:headEnd type="none" w="med" len="med"/>
                      <a:tailEnd type="none" w="med" len="med"/>
                    </a:lnB>
                    <a:solidFill>
                      <a:srgbClr val="DDDDDD"/>
                    </a:solidFill>
                  </a:tcPr>
                </a:tc>
                <a:extLst>
                  <a:ext uri="{0D108BD9-81ED-4DB2-BD59-A6C34878D82A}">
                    <a16:rowId xmlns:a16="http://schemas.microsoft.com/office/drawing/2014/main" val="430274036"/>
                  </a:ext>
                </a:extLst>
              </a:tr>
              <a:tr h="219832">
                <a:tc>
                  <a:txBody>
                    <a:bodyPr/>
                    <a:lstStyle/>
                    <a:p>
                      <a:pPr marL="0" marR="0">
                        <a:lnSpc>
                          <a:spcPct val="115000"/>
                        </a:lnSpc>
                        <a:spcBef>
                          <a:spcPts val="200"/>
                        </a:spcBef>
                        <a:spcAft>
                          <a:spcPts val="200"/>
                        </a:spcAft>
                      </a:pPr>
                      <a:r>
                        <a:rPr lang="en-US" sz="12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Feel good about myself.</a:t>
                      </a:r>
                    </a:p>
                  </a:txBody>
                  <a:tcPr marL="45720" marR="45720" marT="0" marB="0" anchor="ctr">
                    <a:lnL w="12700" cap="flat" cmpd="sng" algn="ctr">
                      <a:solidFill>
                        <a:srgbClr val="00486E"/>
                      </a:solidFill>
                      <a:prstDash val="solid"/>
                      <a:round/>
                      <a:headEnd type="none" w="med" len="med"/>
                      <a:tailEnd type="none" w="med" len="med"/>
                    </a:lnL>
                    <a:lnR w="12700" cap="flat" cmpd="sng" algn="ctr">
                      <a:solidFill>
                        <a:srgbClr val="00486E"/>
                      </a:solidFill>
                      <a:prstDash val="solid"/>
                      <a:round/>
                      <a:headEnd type="none" w="med" len="med"/>
                      <a:tailEnd type="none" w="med" len="med"/>
                    </a:lnR>
                    <a:lnT w="12700" cap="flat" cmpd="sng" algn="ctr">
                      <a:solidFill>
                        <a:srgbClr val="00486E"/>
                      </a:solidFill>
                      <a:prstDash val="solid"/>
                      <a:round/>
                      <a:headEnd type="none" w="med" len="med"/>
                      <a:tailEnd type="none" w="med" len="med"/>
                    </a:lnT>
                    <a:lnB w="12700" cap="flat" cmpd="sng" algn="ctr">
                      <a:solidFill>
                        <a:srgbClr val="00486E"/>
                      </a:solidFill>
                      <a:prstDash val="solid"/>
                      <a:round/>
                      <a:headEnd type="none" w="med" len="med"/>
                      <a:tailEnd type="none" w="med" len="med"/>
                    </a:lnB>
                    <a:solidFill>
                      <a:srgbClr val="DDDDDD"/>
                    </a:solidFill>
                  </a:tcPr>
                </a:tc>
                <a:tc>
                  <a:txBody>
                    <a:bodyPr/>
                    <a:lstStyle/>
                    <a:p>
                      <a:pPr marL="0" marR="0" algn="ctr">
                        <a:lnSpc>
                          <a:spcPct val="115000"/>
                        </a:lnSpc>
                        <a:spcBef>
                          <a:spcPts val="200"/>
                        </a:spcBef>
                        <a:spcAft>
                          <a:spcPts val="200"/>
                        </a:spcAft>
                      </a:pPr>
                      <a:r>
                        <a:rPr lang="en-US" sz="12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25.6%</a:t>
                      </a:r>
                    </a:p>
                  </a:txBody>
                  <a:tcPr marL="45720" marR="45720" marT="0" marB="0">
                    <a:lnL w="12700" cap="flat" cmpd="sng" algn="ctr">
                      <a:solidFill>
                        <a:srgbClr val="00486E"/>
                      </a:solidFill>
                      <a:prstDash val="solid"/>
                      <a:round/>
                      <a:headEnd type="none" w="med" len="med"/>
                      <a:tailEnd type="none" w="med" len="med"/>
                    </a:lnL>
                    <a:lnR w="12700" cap="flat" cmpd="sng" algn="ctr">
                      <a:solidFill>
                        <a:srgbClr val="00486E"/>
                      </a:solidFill>
                      <a:prstDash val="solid"/>
                      <a:round/>
                      <a:headEnd type="none" w="med" len="med"/>
                      <a:tailEnd type="none" w="med" len="med"/>
                    </a:lnR>
                    <a:lnT w="12700" cap="flat" cmpd="sng" algn="ctr">
                      <a:solidFill>
                        <a:srgbClr val="00486E"/>
                      </a:solidFill>
                      <a:prstDash val="solid"/>
                      <a:round/>
                      <a:headEnd type="none" w="med" len="med"/>
                      <a:tailEnd type="none" w="med" len="med"/>
                    </a:lnT>
                    <a:lnB w="12700" cap="flat" cmpd="sng" algn="ctr">
                      <a:solidFill>
                        <a:srgbClr val="00486E"/>
                      </a:solidFill>
                      <a:prstDash val="solid"/>
                      <a:round/>
                      <a:headEnd type="none" w="med" len="med"/>
                      <a:tailEnd type="none" w="med" len="med"/>
                    </a:lnB>
                    <a:solidFill>
                      <a:srgbClr val="DDDDDD"/>
                    </a:solidFill>
                  </a:tcPr>
                </a:tc>
                <a:extLst>
                  <a:ext uri="{0D108BD9-81ED-4DB2-BD59-A6C34878D82A}">
                    <a16:rowId xmlns:a16="http://schemas.microsoft.com/office/drawing/2014/main" val="2999041275"/>
                  </a:ext>
                </a:extLst>
              </a:tr>
              <a:tr h="219832">
                <a:tc>
                  <a:txBody>
                    <a:bodyPr/>
                    <a:lstStyle/>
                    <a:p>
                      <a:pPr marL="0" marR="0">
                        <a:lnSpc>
                          <a:spcPct val="115000"/>
                        </a:lnSpc>
                        <a:spcBef>
                          <a:spcPts val="200"/>
                        </a:spcBef>
                        <a:spcAft>
                          <a:spcPts val="200"/>
                        </a:spcAft>
                      </a:pPr>
                      <a:r>
                        <a:rPr lang="en-US" sz="12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Find out what I’m good at doing.</a:t>
                      </a:r>
                    </a:p>
                  </a:txBody>
                  <a:tcPr marL="45720" marR="45720" marT="0" marB="0" anchor="ctr">
                    <a:lnL w="12700" cap="flat" cmpd="sng" algn="ctr">
                      <a:solidFill>
                        <a:srgbClr val="00486E"/>
                      </a:solidFill>
                      <a:prstDash val="solid"/>
                      <a:round/>
                      <a:headEnd type="none" w="med" len="med"/>
                      <a:tailEnd type="none" w="med" len="med"/>
                    </a:lnL>
                    <a:lnR w="12700" cap="flat" cmpd="sng" algn="ctr">
                      <a:solidFill>
                        <a:srgbClr val="00486E"/>
                      </a:solidFill>
                      <a:prstDash val="solid"/>
                      <a:round/>
                      <a:headEnd type="none" w="med" len="med"/>
                      <a:tailEnd type="none" w="med" len="med"/>
                    </a:lnR>
                    <a:lnT w="12700" cap="flat" cmpd="sng" algn="ctr">
                      <a:solidFill>
                        <a:srgbClr val="00486E"/>
                      </a:solidFill>
                      <a:prstDash val="solid"/>
                      <a:round/>
                      <a:headEnd type="none" w="med" len="med"/>
                      <a:tailEnd type="none" w="med" len="med"/>
                    </a:lnT>
                    <a:lnB w="12700" cap="flat" cmpd="sng" algn="ctr">
                      <a:solidFill>
                        <a:srgbClr val="00486E"/>
                      </a:solidFill>
                      <a:prstDash val="solid"/>
                      <a:round/>
                      <a:headEnd type="none" w="med" len="med"/>
                      <a:tailEnd type="none" w="med" len="med"/>
                    </a:lnB>
                    <a:solidFill>
                      <a:srgbClr val="DDDDDD"/>
                    </a:solidFill>
                  </a:tcPr>
                </a:tc>
                <a:tc>
                  <a:txBody>
                    <a:bodyPr/>
                    <a:lstStyle/>
                    <a:p>
                      <a:pPr marL="0" marR="0" algn="ctr">
                        <a:lnSpc>
                          <a:spcPct val="115000"/>
                        </a:lnSpc>
                        <a:spcBef>
                          <a:spcPts val="200"/>
                        </a:spcBef>
                        <a:spcAft>
                          <a:spcPts val="200"/>
                        </a:spcAft>
                      </a:pPr>
                      <a:r>
                        <a:rPr lang="en-US" sz="12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24.5%</a:t>
                      </a:r>
                    </a:p>
                  </a:txBody>
                  <a:tcPr marL="45720" marR="45720" marT="0" marB="0">
                    <a:lnL w="12700" cap="flat" cmpd="sng" algn="ctr">
                      <a:solidFill>
                        <a:srgbClr val="00486E"/>
                      </a:solidFill>
                      <a:prstDash val="solid"/>
                      <a:round/>
                      <a:headEnd type="none" w="med" len="med"/>
                      <a:tailEnd type="none" w="med" len="med"/>
                    </a:lnL>
                    <a:lnR w="12700" cap="flat" cmpd="sng" algn="ctr">
                      <a:solidFill>
                        <a:srgbClr val="00486E"/>
                      </a:solidFill>
                      <a:prstDash val="solid"/>
                      <a:round/>
                      <a:headEnd type="none" w="med" len="med"/>
                      <a:tailEnd type="none" w="med" len="med"/>
                    </a:lnR>
                    <a:lnT w="12700" cap="flat" cmpd="sng" algn="ctr">
                      <a:solidFill>
                        <a:srgbClr val="00486E"/>
                      </a:solidFill>
                      <a:prstDash val="solid"/>
                      <a:round/>
                      <a:headEnd type="none" w="med" len="med"/>
                      <a:tailEnd type="none" w="med" len="med"/>
                    </a:lnT>
                    <a:lnB w="12700" cap="flat" cmpd="sng" algn="ctr">
                      <a:solidFill>
                        <a:srgbClr val="00486E"/>
                      </a:solidFill>
                      <a:prstDash val="solid"/>
                      <a:round/>
                      <a:headEnd type="none" w="med" len="med"/>
                      <a:tailEnd type="none" w="med" len="med"/>
                    </a:lnB>
                    <a:solidFill>
                      <a:srgbClr val="DDDDDD"/>
                    </a:solidFill>
                  </a:tcPr>
                </a:tc>
                <a:extLst>
                  <a:ext uri="{0D108BD9-81ED-4DB2-BD59-A6C34878D82A}">
                    <a16:rowId xmlns:a16="http://schemas.microsoft.com/office/drawing/2014/main" val="1339152422"/>
                  </a:ext>
                </a:extLst>
              </a:tr>
              <a:tr h="219832">
                <a:tc>
                  <a:txBody>
                    <a:bodyPr/>
                    <a:lstStyle/>
                    <a:p>
                      <a:pPr marL="0" marR="0">
                        <a:lnSpc>
                          <a:spcPct val="115000"/>
                        </a:lnSpc>
                        <a:spcBef>
                          <a:spcPts val="200"/>
                        </a:spcBef>
                        <a:spcAft>
                          <a:spcPts val="200"/>
                        </a:spcAft>
                      </a:pPr>
                      <a:r>
                        <a:rPr lang="en-US" sz="12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Discover things I want to learn more about.</a:t>
                      </a:r>
                    </a:p>
                  </a:txBody>
                  <a:tcPr marL="45720" marR="45720" marT="0" marB="0" anchor="ctr">
                    <a:lnL w="12700" cap="flat" cmpd="sng" algn="ctr">
                      <a:solidFill>
                        <a:srgbClr val="00486E"/>
                      </a:solidFill>
                      <a:prstDash val="solid"/>
                      <a:round/>
                      <a:headEnd type="none" w="med" len="med"/>
                      <a:tailEnd type="none" w="med" len="med"/>
                    </a:lnL>
                    <a:lnR w="12700" cap="flat" cmpd="sng" algn="ctr">
                      <a:solidFill>
                        <a:srgbClr val="00486E"/>
                      </a:solidFill>
                      <a:prstDash val="solid"/>
                      <a:round/>
                      <a:headEnd type="none" w="med" len="med"/>
                      <a:tailEnd type="none" w="med" len="med"/>
                    </a:lnR>
                    <a:lnT w="12700" cap="flat" cmpd="sng" algn="ctr">
                      <a:solidFill>
                        <a:srgbClr val="00486E"/>
                      </a:solidFill>
                      <a:prstDash val="solid"/>
                      <a:round/>
                      <a:headEnd type="none" w="med" len="med"/>
                      <a:tailEnd type="none" w="med" len="med"/>
                    </a:lnT>
                    <a:lnB w="12700" cap="flat" cmpd="sng" algn="ctr">
                      <a:solidFill>
                        <a:srgbClr val="00486E"/>
                      </a:solidFill>
                      <a:prstDash val="solid"/>
                      <a:round/>
                      <a:headEnd type="none" w="med" len="med"/>
                      <a:tailEnd type="none" w="med" len="med"/>
                    </a:lnB>
                    <a:solidFill>
                      <a:srgbClr val="DDDDDD"/>
                    </a:solidFill>
                  </a:tcPr>
                </a:tc>
                <a:tc>
                  <a:txBody>
                    <a:bodyPr/>
                    <a:lstStyle/>
                    <a:p>
                      <a:pPr marL="0" marR="0" algn="ctr">
                        <a:lnSpc>
                          <a:spcPct val="115000"/>
                        </a:lnSpc>
                        <a:spcBef>
                          <a:spcPts val="200"/>
                        </a:spcBef>
                        <a:spcAft>
                          <a:spcPts val="200"/>
                        </a:spcAft>
                      </a:pPr>
                      <a:r>
                        <a:rPr lang="en-US" sz="12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20.4%</a:t>
                      </a:r>
                    </a:p>
                  </a:txBody>
                  <a:tcPr marL="45720" marR="45720" marT="0" marB="0">
                    <a:lnL w="12700" cap="flat" cmpd="sng" algn="ctr">
                      <a:solidFill>
                        <a:srgbClr val="00486E"/>
                      </a:solidFill>
                      <a:prstDash val="solid"/>
                      <a:round/>
                      <a:headEnd type="none" w="med" len="med"/>
                      <a:tailEnd type="none" w="med" len="med"/>
                    </a:lnL>
                    <a:lnR w="12700" cap="flat" cmpd="sng" algn="ctr">
                      <a:solidFill>
                        <a:srgbClr val="00486E"/>
                      </a:solidFill>
                      <a:prstDash val="solid"/>
                      <a:round/>
                      <a:headEnd type="none" w="med" len="med"/>
                      <a:tailEnd type="none" w="med" len="med"/>
                    </a:lnR>
                    <a:lnT w="12700" cap="flat" cmpd="sng" algn="ctr">
                      <a:solidFill>
                        <a:srgbClr val="00486E"/>
                      </a:solidFill>
                      <a:prstDash val="solid"/>
                      <a:round/>
                      <a:headEnd type="none" w="med" len="med"/>
                      <a:tailEnd type="none" w="med" len="med"/>
                    </a:lnT>
                    <a:lnB w="12700" cap="flat" cmpd="sng" algn="ctr">
                      <a:solidFill>
                        <a:srgbClr val="00486E"/>
                      </a:solidFill>
                      <a:prstDash val="solid"/>
                      <a:round/>
                      <a:headEnd type="none" w="med" len="med"/>
                      <a:tailEnd type="none" w="med" len="med"/>
                    </a:lnB>
                    <a:solidFill>
                      <a:srgbClr val="DDDDDD"/>
                    </a:solidFill>
                  </a:tcPr>
                </a:tc>
                <a:extLst>
                  <a:ext uri="{0D108BD9-81ED-4DB2-BD59-A6C34878D82A}">
                    <a16:rowId xmlns:a16="http://schemas.microsoft.com/office/drawing/2014/main" val="1047264427"/>
                  </a:ext>
                </a:extLst>
              </a:tr>
              <a:tr h="219832">
                <a:tc>
                  <a:txBody>
                    <a:bodyPr/>
                    <a:lstStyle/>
                    <a:p>
                      <a:pPr marL="0" marR="0">
                        <a:lnSpc>
                          <a:spcPct val="115000"/>
                        </a:lnSpc>
                        <a:spcBef>
                          <a:spcPts val="200"/>
                        </a:spcBef>
                        <a:spcAft>
                          <a:spcPts val="200"/>
                        </a:spcAft>
                      </a:pPr>
                      <a:r>
                        <a:rPr lang="en-US" sz="12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Think about what I might like to do when I get older.</a:t>
                      </a:r>
                    </a:p>
                  </a:txBody>
                  <a:tcPr marL="45720" marR="45720" marT="0" marB="0" anchor="ctr">
                    <a:lnL w="12700" cap="flat" cmpd="sng" algn="ctr">
                      <a:solidFill>
                        <a:srgbClr val="00486E"/>
                      </a:solidFill>
                      <a:prstDash val="solid"/>
                      <a:round/>
                      <a:headEnd type="none" w="med" len="med"/>
                      <a:tailEnd type="none" w="med" len="med"/>
                    </a:lnL>
                    <a:lnR w="12700" cap="flat" cmpd="sng" algn="ctr">
                      <a:solidFill>
                        <a:srgbClr val="00486E"/>
                      </a:solidFill>
                      <a:prstDash val="solid"/>
                      <a:round/>
                      <a:headEnd type="none" w="med" len="med"/>
                      <a:tailEnd type="none" w="med" len="med"/>
                    </a:lnR>
                    <a:lnT w="12700" cap="flat" cmpd="sng" algn="ctr">
                      <a:solidFill>
                        <a:srgbClr val="00486E"/>
                      </a:solidFill>
                      <a:prstDash val="solid"/>
                      <a:round/>
                      <a:headEnd type="none" w="med" len="med"/>
                      <a:tailEnd type="none" w="med" len="med"/>
                    </a:lnT>
                    <a:lnB w="12700" cap="flat" cmpd="sng" algn="ctr">
                      <a:solidFill>
                        <a:srgbClr val="00486E"/>
                      </a:solidFill>
                      <a:prstDash val="solid"/>
                      <a:round/>
                      <a:headEnd type="none" w="med" len="med"/>
                      <a:tailEnd type="none" w="med" len="med"/>
                    </a:lnB>
                  </a:tcPr>
                </a:tc>
                <a:tc>
                  <a:txBody>
                    <a:bodyPr/>
                    <a:lstStyle/>
                    <a:p>
                      <a:pPr marL="0" marR="0" algn="ctr">
                        <a:lnSpc>
                          <a:spcPct val="115000"/>
                        </a:lnSpc>
                        <a:spcBef>
                          <a:spcPts val="200"/>
                        </a:spcBef>
                        <a:spcAft>
                          <a:spcPts val="200"/>
                        </a:spcAft>
                      </a:pPr>
                      <a:r>
                        <a:rPr lang="en-US" sz="12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19.6%</a:t>
                      </a:r>
                    </a:p>
                  </a:txBody>
                  <a:tcPr marL="45720" marR="45720" marT="0" marB="0">
                    <a:lnL w="12700" cap="flat" cmpd="sng" algn="ctr">
                      <a:solidFill>
                        <a:srgbClr val="00486E"/>
                      </a:solidFill>
                      <a:prstDash val="solid"/>
                      <a:round/>
                      <a:headEnd type="none" w="med" len="med"/>
                      <a:tailEnd type="none" w="med" len="med"/>
                    </a:lnL>
                    <a:lnR w="12700" cap="flat" cmpd="sng" algn="ctr">
                      <a:solidFill>
                        <a:srgbClr val="00486E"/>
                      </a:solidFill>
                      <a:prstDash val="solid"/>
                      <a:round/>
                      <a:headEnd type="none" w="med" len="med"/>
                      <a:tailEnd type="none" w="med" len="med"/>
                    </a:lnR>
                    <a:lnT w="12700" cap="flat" cmpd="sng" algn="ctr">
                      <a:solidFill>
                        <a:srgbClr val="00486E"/>
                      </a:solidFill>
                      <a:prstDash val="solid"/>
                      <a:round/>
                      <a:headEnd type="none" w="med" len="med"/>
                      <a:tailEnd type="none" w="med" len="med"/>
                    </a:lnT>
                    <a:lnB w="12700" cap="flat" cmpd="sng" algn="ctr">
                      <a:solidFill>
                        <a:srgbClr val="00486E"/>
                      </a:solidFill>
                      <a:prstDash val="solid"/>
                      <a:round/>
                      <a:headEnd type="none" w="med" len="med"/>
                      <a:tailEnd type="none" w="med" len="med"/>
                    </a:lnB>
                  </a:tcPr>
                </a:tc>
                <a:extLst>
                  <a:ext uri="{0D108BD9-81ED-4DB2-BD59-A6C34878D82A}">
                    <a16:rowId xmlns:a16="http://schemas.microsoft.com/office/drawing/2014/main" val="1169147242"/>
                  </a:ext>
                </a:extLst>
              </a:tr>
              <a:tr h="219832">
                <a:tc>
                  <a:txBody>
                    <a:bodyPr/>
                    <a:lstStyle/>
                    <a:p>
                      <a:pPr marL="0" marR="0">
                        <a:lnSpc>
                          <a:spcPct val="115000"/>
                        </a:lnSpc>
                        <a:spcBef>
                          <a:spcPts val="200"/>
                        </a:spcBef>
                        <a:spcAft>
                          <a:spcPts val="200"/>
                        </a:spcAft>
                      </a:pPr>
                      <a:r>
                        <a:rPr lang="en-US" sz="12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With my confidence.</a:t>
                      </a:r>
                    </a:p>
                  </a:txBody>
                  <a:tcPr marL="45720" marR="45720" marT="0" marB="0" anchor="ctr">
                    <a:lnL w="12700" cap="flat" cmpd="sng" algn="ctr">
                      <a:solidFill>
                        <a:srgbClr val="00486E"/>
                      </a:solidFill>
                      <a:prstDash val="solid"/>
                      <a:round/>
                      <a:headEnd type="none" w="med" len="med"/>
                      <a:tailEnd type="none" w="med" len="med"/>
                    </a:lnL>
                    <a:lnR w="12700" cap="flat" cmpd="sng" algn="ctr">
                      <a:solidFill>
                        <a:srgbClr val="00486E"/>
                      </a:solidFill>
                      <a:prstDash val="solid"/>
                      <a:round/>
                      <a:headEnd type="none" w="med" len="med"/>
                      <a:tailEnd type="none" w="med" len="med"/>
                    </a:lnR>
                    <a:lnT w="12700" cap="flat" cmpd="sng" algn="ctr">
                      <a:solidFill>
                        <a:srgbClr val="00486E"/>
                      </a:solidFill>
                      <a:prstDash val="solid"/>
                      <a:round/>
                      <a:headEnd type="none" w="med" len="med"/>
                      <a:tailEnd type="none" w="med" len="med"/>
                    </a:lnT>
                    <a:lnB w="12700" cap="flat" cmpd="sng" algn="ctr">
                      <a:solidFill>
                        <a:srgbClr val="00486E"/>
                      </a:solidFill>
                      <a:prstDash val="solid"/>
                      <a:round/>
                      <a:headEnd type="none" w="med" len="med"/>
                      <a:tailEnd type="none" w="med" len="med"/>
                    </a:lnB>
                  </a:tcPr>
                </a:tc>
                <a:tc>
                  <a:txBody>
                    <a:bodyPr/>
                    <a:lstStyle/>
                    <a:p>
                      <a:pPr marL="0" marR="0" algn="ctr">
                        <a:lnSpc>
                          <a:spcPct val="115000"/>
                        </a:lnSpc>
                        <a:spcBef>
                          <a:spcPts val="200"/>
                        </a:spcBef>
                        <a:spcAft>
                          <a:spcPts val="200"/>
                        </a:spcAft>
                      </a:pPr>
                      <a:r>
                        <a:rPr lang="en-US" sz="12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16.3%</a:t>
                      </a:r>
                    </a:p>
                  </a:txBody>
                  <a:tcPr marL="45720" marR="45720" marT="0" marB="0">
                    <a:lnL w="12700" cap="flat" cmpd="sng" algn="ctr">
                      <a:solidFill>
                        <a:srgbClr val="00486E"/>
                      </a:solidFill>
                      <a:prstDash val="solid"/>
                      <a:round/>
                      <a:headEnd type="none" w="med" len="med"/>
                      <a:tailEnd type="none" w="med" len="med"/>
                    </a:lnL>
                    <a:lnR w="12700" cap="flat" cmpd="sng" algn="ctr">
                      <a:solidFill>
                        <a:srgbClr val="00486E"/>
                      </a:solidFill>
                      <a:prstDash val="solid"/>
                      <a:round/>
                      <a:headEnd type="none" w="med" len="med"/>
                      <a:tailEnd type="none" w="med" len="med"/>
                    </a:lnR>
                    <a:lnT w="12700" cap="flat" cmpd="sng" algn="ctr">
                      <a:solidFill>
                        <a:srgbClr val="00486E"/>
                      </a:solidFill>
                      <a:prstDash val="solid"/>
                      <a:round/>
                      <a:headEnd type="none" w="med" len="med"/>
                      <a:tailEnd type="none" w="med" len="med"/>
                    </a:lnT>
                    <a:lnB w="12700" cap="flat" cmpd="sng" algn="ctr">
                      <a:solidFill>
                        <a:srgbClr val="00486E"/>
                      </a:solidFill>
                      <a:prstDash val="solid"/>
                      <a:round/>
                      <a:headEnd type="none" w="med" len="med"/>
                      <a:tailEnd type="none" w="med" len="med"/>
                    </a:lnB>
                  </a:tcPr>
                </a:tc>
                <a:extLst>
                  <a:ext uri="{0D108BD9-81ED-4DB2-BD59-A6C34878D82A}">
                    <a16:rowId xmlns:a16="http://schemas.microsoft.com/office/drawing/2014/main" val="2677352116"/>
                  </a:ext>
                </a:extLst>
              </a:tr>
              <a:tr h="219832">
                <a:tc>
                  <a:txBody>
                    <a:bodyPr/>
                    <a:lstStyle/>
                    <a:p>
                      <a:pPr marL="0" marR="0">
                        <a:lnSpc>
                          <a:spcPct val="115000"/>
                        </a:lnSpc>
                        <a:spcBef>
                          <a:spcPts val="200"/>
                        </a:spcBef>
                        <a:spcAft>
                          <a:spcPts val="200"/>
                        </a:spcAft>
                      </a:pPr>
                      <a:r>
                        <a:rPr lang="en-US" sz="12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Learn things that will be important for my future.</a:t>
                      </a:r>
                    </a:p>
                  </a:txBody>
                  <a:tcPr marL="45720" marR="45720" marT="0" marB="0" anchor="ctr">
                    <a:lnL w="12700" cap="flat" cmpd="sng" algn="ctr">
                      <a:solidFill>
                        <a:srgbClr val="00486E"/>
                      </a:solidFill>
                      <a:prstDash val="solid"/>
                      <a:round/>
                      <a:headEnd type="none" w="med" len="med"/>
                      <a:tailEnd type="none" w="med" len="med"/>
                    </a:lnL>
                    <a:lnR w="12700" cap="flat" cmpd="sng" algn="ctr">
                      <a:solidFill>
                        <a:srgbClr val="00486E"/>
                      </a:solidFill>
                      <a:prstDash val="solid"/>
                      <a:round/>
                      <a:headEnd type="none" w="med" len="med"/>
                      <a:tailEnd type="none" w="med" len="med"/>
                    </a:lnR>
                    <a:lnT w="12700" cap="flat" cmpd="sng" algn="ctr">
                      <a:solidFill>
                        <a:srgbClr val="00486E"/>
                      </a:solidFill>
                      <a:prstDash val="solid"/>
                      <a:round/>
                      <a:headEnd type="none" w="med" len="med"/>
                      <a:tailEnd type="none" w="med" len="med"/>
                    </a:lnT>
                    <a:lnB w="12700" cap="flat" cmpd="sng" algn="ctr">
                      <a:solidFill>
                        <a:srgbClr val="00486E"/>
                      </a:solidFill>
                      <a:prstDash val="solid"/>
                      <a:round/>
                      <a:headEnd type="none" w="med" len="med"/>
                      <a:tailEnd type="none" w="med" len="med"/>
                    </a:lnB>
                  </a:tcPr>
                </a:tc>
                <a:tc>
                  <a:txBody>
                    <a:bodyPr/>
                    <a:lstStyle/>
                    <a:p>
                      <a:pPr marL="0" marR="0" algn="ctr">
                        <a:lnSpc>
                          <a:spcPct val="115000"/>
                        </a:lnSpc>
                        <a:spcBef>
                          <a:spcPts val="200"/>
                        </a:spcBef>
                        <a:spcAft>
                          <a:spcPts val="200"/>
                        </a:spcAft>
                      </a:pPr>
                      <a:r>
                        <a:rPr lang="en-US" sz="12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14.7%</a:t>
                      </a:r>
                    </a:p>
                  </a:txBody>
                  <a:tcPr marL="45720" marR="45720" marT="0" marB="0">
                    <a:lnL w="12700" cap="flat" cmpd="sng" algn="ctr">
                      <a:solidFill>
                        <a:srgbClr val="00486E"/>
                      </a:solidFill>
                      <a:prstDash val="solid"/>
                      <a:round/>
                      <a:headEnd type="none" w="med" len="med"/>
                      <a:tailEnd type="none" w="med" len="med"/>
                    </a:lnL>
                    <a:lnR w="12700" cap="flat" cmpd="sng" algn="ctr">
                      <a:solidFill>
                        <a:srgbClr val="00486E"/>
                      </a:solidFill>
                      <a:prstDash val="solid"/>
                      <a:round/>
                      <a:headEnd type="none" w="med" len="med"/>
                      <a:tailEnd type="none" w="med" len="med"/>
                    </a:lnR>
                    <a:lnT w="12700" cap="flat" cmpd="sng" algn="ctr">
                      <a:solidFill>
                        <a:srgbClr val="00486E"/>
                      </a:solidFill>
                      <a:prstDash val="solid"/>
                      <a:round/>
                      <a:headEnd type="none" w="med" len="med"/>
                      <a:tailEnd type="none" w="med" len="med"/>
                    </a:lnT>
                    <a:lnB w="12700" cap="flat" cmpd="sng" algn="ctr">
                      <a:solidFill>
                        <a:srgbClr val="00486E"/>
                      </a:solidFill>
                      <a:prstDash val="solid"/>
                      <a:round/>
                      <a:headEnd type="none" w="med" len="med"/>
                      <a:tailEnd type="none" w="med" len="med"/>
                    </a:lnB>
                  </a:tcPr>
                </a:tc>
                <a:extLst>
                  <a:ext uri="{0D108BD9-81ED-4DB2-BD59-A6C34878D82A}">
                    <a16:rowId xmlns:a16="http://schemas.microsoft.com/office/drawing/2014/main" val="1325841206"/>
                  </a:ext>
                </a:extLst>
              </a:tr>
              <a:tr h="219832">
                <a:tc>
                  <a:txBody>
                    <a:bodyPr/>
                    <a:lstStyle/>
                    <a:p>
                      <a:pPr marL="0" marR="0">
                        <a:lnSpc>
                          <a:spcPct val="115000"/>
                        </a:lnSpc>
                        <a:spcBef>
                          <a:spcPts val="200"/>
                        </a:spcBef>
                        <a:spcAft>
                          <a:spcPts val="200"/>
                        </a:spcAft>
                      </a:pPr>
                      <a:r>
                        <a:rPr lang="en-US" sz="12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Learn things that will help me in school.</a:t>
                      </a:r>
                    </a:p>
                  </a:txBody>
                  <a:tcPr marL="45720" marR="45720" marT="0" marB="0" anchor="ctr">
                    <a:lnL w="12700" cap="flat" cmpd="sng" algn="ctr">
                      <a:solidFill>
                        <a:srgbClr val="00486E"/>
                      </a:solidFill>
                      <a:prstDash val="solid"/>
                      <a:round/>
                      <a:headEnd type="none" w="med" len="med"/>
                      <a:tailEnd type="none" w="med" len="med"/>
                    </a:lnL>
                    <a:lnR w="12700" cap="flat" cmpd="sng" algn="ctr">
                      <a:solidFill>
                        <a:srgbClr val="00486E"/>
                      </a:solidFill>
                      <a:prstDash val="solid"/>
                      <a:round/>
                      <a:headEnd type="none" w="med" len="med"/>
                      <a:tailEnd type="none" w="med" len="med"/>
                    </a:lnR>
                    <a:lnT w="12700" cap="flat" cmpd="sng" algn="ctr">
                      <a:solidFill>
                        <a:srgbClr val="00486E"/>
                      </a:solidFill>
                      <a:prstDash val="solid"/>
                      <a:round/>
                      <a:headEnd type="none" w="med" len="med"/>
                      <a:tailEnd type="none" w="med" len="med"/>
                    </a:lnT>
                    <a:lnB w="12700" cap="flat" cmpd="sng" algn="ctr">
                      <a:solidFill>
                        <a:srgbClr val="00486E"/>
                      </a:solidFill>
                      <a:prstDash val="solid"/>
                      <a:round/>
                      <a:headEnd type="none" w="med" len="med"/>
                      <a:tailEnd type="none" w="med" len="med"/>
                    </a:lnB>
                  </a:tcPr>
                </a:tc>
                <a:tc>
                  <a:txBody>
                    <a:bodyPr/>
                    <a:lstStyle/>
                    <a:p>
                      <a:pPr marL="0" marR="0" algn="ctr">
                        <a:lnSpc>
                          <a:spcPct val="115000"/>
                        </a:lnSpc>
                        <a:spcBef>
                          <a:spcPts val="200"/>
                        </a:spcBef>
                        <a:spcAft>
                          <a:spcPts val="200"/>
                        </a:spcAft>
                      </a:pPr>
                      <a:r>
                        <a:rPr lang="en-US" sz="12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13.9%</a:t>
                      </a:r>
                    </a:p>
                  </a:txBody>
                  <a:tcPr marL="45720" marR="45720" marT="0" marB="0">
                    <a:lnL w="12700" cap="flat" cmpd="sng" algn="ctr">
                      <a:solidFill>
                        <a:srgbClr val="00486E"/>
                      </a:solidFill>
                      <a:prstDash val="solid"/>
                      <a:round/>
                      <a:headEnd type="none" w="med" len="med"/>
                      <a:tailEnd type="none" w="med" len="med"/>
                    </a:lnL>
                    <a:lnR w="12700" cap="flat" cmpd="sng" algn="ctr">
                      <a:solidFill>
                        <a:srgbClr val="00486E"/>
                      </a:solidFill>
                      <a:prstDash val="solid"/>
                      <a:round/>
                      <a:headEnd type="none" w="med" len="med"/>
                      <a:tailEnd type="none" w="med" len="med"/>
                    </a:lnR>
                    <a:lnT w="12700" cap="flat" cmpd="sng" algn="ctr">
                      <a:solidFill>
                        <a:srgbClr val="00486E"/>
                      </a:solidFill>
                      <a:prstDash val="solid"/>
                      <a:round/>
                      <a:headEnd type="none" w="med" len="med"/>
                      <a:tailEnd type="none" w="med" len="med"/>
                    </a:lnT>
                    <a:lnB w="12700" cap="flat" cmpd="sng" algn="ctr">
                      <a:solidFill>
                        <a:srgbClr val="00486E"/>
                      </a:solidFill>
                      <a:prstDash val="solid"/>
                      <a:round/>
                      <a:headEnd type="none" w="med" len="med"/>
                      <a:tailEnd type="none" w="med" len="med"/>
                    </a:lnB>
                  </a:tcPr>
                </a:tc>
                <a:extLst>
                  <a:ext uri="{0D108BD9-81ED-4DB2-BD59-A6C34878D82A}">
                    <a16:rowId xmlns:a16="http://schemas.microsoft.com/office/drawing/2014/main" val="3289859723"/>
                  </a:ext>
                </a:extLst>
              </a:tr>
              <a:tr h="219832">
                <a:tc>
                  <a:txBody>
                    <a:bodyPr/>
                    <a:lstStyle/>
                    <a:p>
                      <a:pPr marL="0" marR="0">
                        <a:lnSpc>
                          <a:spcPct val="115000"/>
                        </a:lnSpc>
                        <a:spcBef>
                          <a:spcPts val="200"/>
                        </a:spcBef>
                        <a:spcAft>
                          <a:spcPts val="200"/>
                        </a:spcAft>
                      </a:pPr>
                      <a:r>
                        <a:rPr lang="en-US" sz="12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Think about the kinds of classes I want to take in the future.</a:t>
                      </a:r>
                    </a:p>
                  </a:txBody>
                  <a:tcPr marL="45720" marR="45720" marT="0" marB="0" anchor="ctr">
                    <a:lnL w="12700" cap="flat" cmpd="sng" algn="ctr">
                      <a:solidFill>
                        <a:srgbClr val="00486E"/>
                      </a:solidFill>
                      <a:prstDash val="solid"/>
                      <a:round/>
                      <a:headEnd type="none" w="med" len="med"/>
                      <a:tailEnd type="none" w="med" len="med"/>
                    </a:lnL>
                    <a:lnR w="12700" cap="flat" cmpd="sng" algn="ctr">
                      <a:solidFill>
                        <a:srgbClr val="00486E"/>
                      </a:solidFill>
                      <a:prstDash val="solid"/>
                      <a:round/>
                      <a:headEnd type="none" w="med" len="med"/>
                      <a:tailEnd type="none" w="med" len="med"/>
                    </a:lnR>
                    <a:lnT w="12700" cap="flat" cmpd="sng" algn="ctr">
                      <a:solidFill>
                        <a:srgbClr val="00486E"/>
                      </a:solidFill>
                      <a:prstDash val="solid"/>
                      <a:round/>
                      <a:headEnd type="none" w="med" len="med"/>
                      <a:tailEnd type="none" w="med" len="med"/>
                    </a:lnT>
                    <a:lnB w="12700" cap="flat" cmpd="sng" algn="ctr">
                      <a:solidFill>
                        <a:srgbClr val="00486E"/>
                      </a:solidFill>
                      <a:prstDash val="solid"/>
                      <a:round/>
                      <a:headEnd type="none" w="med" len="med"/>
                      <a:tailEnd type="none" w="med" len="med"/>
                    </a:lnB>
                  </a:tcPr>
                </a:tc>
                <a:tc>
                  <a:txBody>
                    <a:bodyPr/>
                    <a:lstStyle/>
                    <a:p>
                      <a:pPr marL="0" marR="0" algn="ctr">
                        <a:lnSpc>
                          <a:spcPct val="115000"/>
                        </a:lnSpc>
                        <a:spcBef>
                          <a:spcPts val="200"/>
                        </a:spcBef>
                        <a:spcAft>
                          <a:spcPts val="200"/>
                        </a:spcAft>
                      </a:pPr>
                      <a:r>
                        <a:rPr lang="en-US" sz="12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12.0%</a:t>
                      </a:r>
                    </a:p>
                  </a:txBody>
                  <a:tcPr marL="45720" marR="45720" marT="0" marB="0">
                    <a:lnL w="12700" cap="flat" cmpd="sng" algn="ctr">
                      <a:solidFill>
                        <a:srgbClr val="00486E"/>
                      </a:solidFill>
                      <a:prstDash val="solid"/>
                      <a:round/>
                      <a:headEnd type="none" w="med" len="med"/>
                      <a:tailEnd type="none" w="med" len="med"/>
                    </a:lnL>
                    <a:lnR w="12700" cap="flat" cmpd="sng" algn="ctr">
                      <a:solidFill>
                        <a:srgbClr val="00486E"/>
                      </a:solidFill>
                      <a:prstDash val="solid"/>
                      <a:round/>
                      <a:headEnd type="none" w="med" len="med"/>
                      <a:tailEnd type="none" w="med" len="med"/>
                    </a:lnR>
                    <a:lnT w="12700" cap="flat" cmpd="sng" algn="ctr">
                      <a:solidFill>
                        <a:srgbClr val="00486E"/>
                      </a:solidFill>
                      <a:prstDash val="solid"/>
                      <a:round/>
                      <a:headEnd type="none" w="med" len="med"/>
                      <a:tailEnd type="none" w="med" len="med"/>
                    </a:lnT>
                    <a:lnB w="12700" cap="flat" cmpd="sng" algn="ctr">
                      <a:solidFill>
                        <a:srgbClr val="00486E"/>
                      </a:solidFill>
                      <a:prstDash val="solid"/>
                      <a:round/>
                      <a:headEnd type="none" w="med" len="med"/>
                      <a:tailEnd type="none" w="med" len="med"/>
                    </a:lnB>
                  </a:tcPr>
                </a:tc>
                <a:extLst>
                  <a:ext uri="{0D108BD9-81ED-4DB2-BD59-A6C34878D82A}">
                    <a16:rowId xmlns:a16="http://schemas.microsoft.com/office/drawing/2014/main" val="3168044710"/>
                  </a:ext>
                </a:extLst>
              </a:tr>
              <a:tr h="219832">
                <a:tc>
                  <a:txBody>
                    <a:bodyPr/>
                    <a:lstStyle/>
                    <a:p>
                      <a:pPr marL="0" marR="0">
                        <a:lnSpc>
                          <a:spcPct val="115000"/>
                        </a:lnSpc>
                        <a:spcBef>
                          <a:spcPts val="200"/>
                        </a:spcBef>
                        <a:spcAft>
                          <a:spcPts val="200"/>
                        </a:spcAft>
                      </a:pPr>
                      <a:r>
                        <a:rPr lang="en-US" sz="12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Feel good because I was helping my community.</a:t>
                      </a:r>
                    </a:p>
                  </a:txBody>
                  <a:tcPr marL="45720" marR="45720" marT="0" marB="0" anchor="ctr">
                    <a:lnL w="12700" cap="flat" cmpd="sng" algn="ctr">
                      <a:solidFill>
                        <a:srgbClr val="00486E"/>
                      </a:solidFill>
                      <a:prstDash val="solid"/>
                      <a:round/>
                      <a:headEnd type="none" w="med" len="med"/>
                      <a:tailEnd type="none" w="med" len="med"/>
                    </a:lnL>
                    <a:lnR w="12700" cap="flat" cmpd="sng" algn="ctr">
                      <a:solidFill>
                        <a:srgbClr val="00486E"/>
                      </a:solidFill>
                      <a:prstDash val="solid"/>
                      <a:round/>
                      <a:headEnd type="none" w="med" len="med"/>
                      <a:tailEnd type="none" w="med" len="med"/>
                    </a:lnR>
                    <a:lnT w="12700" cap="flat" cmpd="sng" algn="ctr">
                      <a:solidFill>
                        <a:srgbClr val="00486E"/>
                      </a:solidFill>
                      <a:prstDash val="solid"/>
                      <a:round/>
                      <a:headEnd type="none" w="med" len="med"/>
                      <a:tailEnd type="none" w="med" len="med"/>
                    </a:lnT>
                    <a:lnB w="12700" cap="flat" cmpd="sng" algn="ctr">
                      <a:solidFill>
                        <a:srgbClr val="00486E"/>
                      </a:solidFill>
                      <a:prstDash val="solid"/>
                      <a:round/>
                      <a:headEnd type="none" w="med" len="med"/>
                      <a:tailEnd type="none" w="med" len="med"/>
                    </a:lnB>
                  </a:tcPr>
                </a:tc>
                <a:tc>
                  <a:txBody>
                    <a:bodyPr/>
                    <a:lstStyle/>
                    <a:p>
                      <a:pPr marL="0" marR="0" algn="ctr">
                        <a:lnSpc>
                          <a:spcPct val="115000"/>
                        </a:lnSpc>
                        <a:spcBef>
                          <a:spcPts val="200"/>
                        </a:spcBef>
                        <a:spcAft>
                          <a:spcPts val="200"/>
                        </a:spcAft>
                      </a:pPr>
                      <a:r>
                        <a:rPr lang="en-US" sz="12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10.9%</a:t>
                      </a:r>
                    </a:p>
                  </a:txBody>
                  <a:tcPr marL="45720" marR="45720" marT="0" marB="0">
                    <a:lnL w="12700" cap="flat" cmpd="sng" algn="ctr">
                      <a:solidFill>
                        <a:srgbClr val="00486E"/>
                      </a:solidFill>
                      <a:prstDash val="solid"/>
                      <a:round/>
                      <a:headEnd type="none" w="med" len="med"/>
                      <a:tailEnd type="none" w="med" len="med"/>
                    </a:lnL>
                    <a:lnR w="12700" cap="flat" cmpd="sng" algn="ctr">
                      <a:solidFill>
                        <a:srgbClr val="00486E"/>
                      </a:solidFill>
                      <a:prstDash val="solid"/>
                      <a:round/>
                      <a:headEnd type="none" w="med" len="med"/>
                      <a:tailEnd type="none" w="med" len="med"/>
                    </a:lnR>
                    <a:lnT w="12700" cap="flat" cmpd="sng" algn="ctr">
                      <a:solidFill>
                        <a:srgbClr val="00486E"/>
                      </a:solidFill>
                      <a:prstDash val="solid"/>
                      <a:round/>
                      <a:headEnd type="none" w="med" len="med"/>
                      <a:tailEnd type="none" w="med" len="med"/>
                    </a:lnT>
                    <a:lnB w="12700" cap="flat" cmpd="sng" algn="ctr">
                      <a:solidFill>
                        <a:srgbClr val="00486E"/>
                      </a:solidFill>
                      <a:prstDash val="solid"/>
                      <a:round/>
                      <a:headEnd type="none" w="med" len="med"/>
                      <a:tailEnd type="none" w="med" len="med"/>
                    </a:lnB>
                  </a:tcPr>
                </a:tc>
                <a:extLst>
                  <a:ext uri="{0D108BD9-81ED-4DB2-BD59-A6C34878D82A}">
                    <a16:rowId xmlns:a16="http://schemas.microsoft.com/office/drawing/2014/main" val="2467823248"/>
                  </a:ext>
                </a:extLst>
              </a:tr>
              <a:tr h="219832">
                <a:tc>
                  <a:txBody>
                    <a:bodyPr/>
                    <a:lstStyle/>
                    <a:p>
                      <a:pPr marL="0" marR="0">
                        <a:lnSpc>
                          <a:spcPct val="115000"/>
                        </a:lnSpc>
                        <a:spcBef>
                          <a:spcPts val="200"/>
                        </a:spcBef>
                        <a:spcAft>
                          <a:spcPts val="200"/>
                        </a:spcAft>
                      </a:pPr>
                      <a:r>
                        <a:rPr lang="en-US" sz="12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Find out what is important to me.</a:t>
                      </a:r>
                    </a:p>
                  </a:txBody>
                  <a:tcPr marL="45720" marR="45720" marT="0" marB="0" anchor="ctr">
                    <a:lnL w="12700" cap="flat" cmpd="sng" algn="ctr">
                      <a:solidFill>
                        <a:srgbClr val="00486E"/>
                      </a:solidFill>
                      <a:prstDash val="solid"/>
                      <a:round/>
                      <a:headEnd type="none" w="med" len="med"/>
                      <a:tailEnd type="none" w="med" len="med"/>
                    </a:lnL>
                    <a:lnR w="12700" cap="flat" cmpd="sng" algn="ctr">
                      <a:solidFill>
                        <a:srgbClr val="00486E"/>
                      </a:solidFill>
                      <a:prstDash val="solid"/>
                      <a:round/>
                      <a:headEnd type="none" w="med" len="med"/>
                      <a:tailEnd type="none" w="med" len="med"/>
                    </a:lnR>
                    <a:lnT w="12700" cap="flat" cmpd="sng" algn="ctr">
                      <a:solidFill>
                        <a:srgbClr val="00486E"/>
                      </a:solidFill>
                      <a:prstDash val="solid"/>
                      <a:round/>
                      <a:headEnd type="none" w="med" len="med"/>
                      <a:tailEnd type="none" w="med" len="med"/>
                    </a:lnT>
                    <a:lnB w="12700" cap="flat" cmpd="sng" algn="ctr">
                      <a:solidFill>
                        <a:srgbClr val="00486E"/>
                      </a:solidFill>
                      <a:prstDash val="solid"/>
                      <a:round/>
                      <a:headEnd type="none" w="med" len="med"/>
                      <a:tailEnd type="none" w="med" len="med"/>
                    </a:lnB>
                  </a:tcPr>
                </a:tc>
                <a:tc>
                  <a:txBody>
                    <a:bodyPr/>
                    <a:lstStyle/>
                    <a:p>
                      <a:pPr marL="0" marR="0" algn="ctr">
                        <a:lnSpc>
                          <a:spcPct val="115000"/>
                        </a:lnSpc>
                        <a:spcBef>
                          <a:spcPts val="200"/>
                        </a:spcBef>
                        <a:spcAft>
                          <a:spcPts val="200"/>
                        </a:spcAft>
                      </a:pPr>
                      <a:r>
                        <a:rPr lang="en-US" sz="12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10.1%</a:t>
                      </a:r>
                    </a:p>
                  </a:txBody>
                  <a:tcPr marL="45720" marR="45720" marT="0" marB="0">
                    <a:lnL w="12700" cap="flat" cmpd="sng" algn="ctr">
                      <a:solidFill>
                        <a:srgbClr val="00486E"/>
                      </a:solidFill>
                      <a:prstDash val="solid"/>
                      <a:round/>
                      <a:headEnd type="none" w="med" len="med"/>
                      <a:tailEnd type="none" w="med" len="med"/>
                    </a:lnL>
                    <a:lnR w="12700" cap="flat" cmpd="sng" algn="ctr">
                      <a:solidFill>
                        <a:srgbClr val="00486E"/>
                      </a:solidFill>
                      <a:prstDash val="solid"/>
                      <a:round/>
                      <a:headEnd type="none" w="med" len="med"/>
                      <a:tailEnd type="none" w="med" len="med"/>
                    </a:lnR>
                    <a:lnT w="12700" cap="flat" cmpd="sng" algn="ctr">
                      <a:solidFill>
                        <a:srgbClr val="00486E"/>
                      </a:solidFill>
                      <a:prstDash val="solid"/>
                      <a:round/>
                      <a:headEnd type="none" w="med" len="med"/>
                      <a:tailEnd type="none" w="med" len="med"/>
                    </a:lnT>
                    <a:lnB w="12700" cap="flat" cmpd="sng" algn="ctr">
                      <a:solidFill>
                        <a:srgbClr val="00486E"/>
                      </a:solidFill>
                      <a:prstDash val="solid"/>
                      <a:round/>
                      <a:headEnd type="none" w="med" len="med"/>
                      <a:tailEnd type="none" w="med" len="med"/>
                    </a:lnB>
                  </a:tcPr>
                </a:tc>
                <a:extLst>
                  <a:ext uri="{0D108BD9-81ED-4DB2-BD59-A6C34878D82A}">
                    <a16:rowId xmlns:a16="http://schemas.microsoft.com/office/drawing/2014/main" val="2203101105"/>
                  </a:ext>
                </a:extLst>
              </a:tr>
              <a:tr h="219832">
                <a:tc>
                  <a:txBody>
                    <a:bodyPr/>
                    <a:lstStyle/>
                    <a:p>
                      <a:pPr marL="0" marR="0">
                        <a:lnSpc>
                          <a:spcPct val="115000"/>
                        </a:lnSpc>
                        <a:spcBef>
                          <a:spcPts val="200"/>
                        </a:spcBef>
                        <a:spcAft>
                          <a:spcPts val="200"/>
                        </a:spcAft>
                      </a:pPr>
                      <a:r>
                        <a:rPr lang="en-US" sz="12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Learn about things that are important to my community.</a:t>
                      </a:r>
                    </a:p>
                  </a:txBody>
                  <a:tcPr marL="45720" marR="45720" marT="0" marB="0" anchor="ctr">
                    <a:lnL w="12700" cap="flat" cmpd="sng" algn="ctr">
                      <a:solidFill>
                        <a:srgbClr val="00486E"/>
                      </a:solidFill>
                      <a:prstDash val="solid"/>
                      <a:round/>
                      <a:headEnd type="none" w="med" len="med"/>
                      <a:tailEnd type="none" w="med" len="med"/>
                    </a:lnL>
                    <a:lnR w="12700" cap="flat" cmpd="sng" algn="ctr">
                      <a:solidFill>
                        <a:srgbClr val="00486E"/>
                      </a:solidFill>
                      <a:prstDash val="solid"/>
                      <a:round/>
                      <a:headEnd type="none" w="med" len="med"/>
                      <a:tailEnd type="none" w="med" len="med"/>
                    </a:lnR>
                    <a:lnT w="12700" cap="flat" cmpd="sng" algn="ctr">
                      <a:solidFill>
                        <a:srgbClr val="00486E"/>
                      </a:solidFill>
                      <a:prstDash val="solid"/>
                      <a:round/>
                      <a:headEnd type="none" w="med" len="med"/>
                      <a:tailEnd type="none" w="med" len="med"/>
                    </a:lnT>
                    <a:lnB w="12700" cap="flat" cmpd="sng" algn="ctr">
                      <a:solidFill>
                        <a:srgbClr val="00486E"/>
                      </a:solidFill>
                      <a:prstDash val="solid"/>
                      <a:round/>
                      <a:headEnd type="none" w="med" len="med"/>
                      <a:tailEnd type="none" w="med" len="med"/>
                    </a:lnB>
                  </a:tcPr>
                </a:tc>
                <a:tc>
                  <a:txBody>
                    <a:bodyPr/>
                    <a:lstStyle/>
                    <a:p>
                      <a:pPr marL="0" marR="0" algn="ctr">
                        <a:lnSpc>
                          <a:spcPct val="115000"/>
                        </a:lnSpc>
                        <a:spcBef>
                          <a:spcPts val="200"/>
                        </a:spcBef>
                        <a:spcAft>
                          <a:spcPts val="200"/>
                        </a:spcAft>
                      </a:pPr>
                      <a:r>
                        <a:rPr lang="en-US" sz="12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8.4%</a:t>
                      </a:r>
                    </a:p>
                  </a:txBody>
                  <a:tcPr marL="45720" marR="45720" marT="0" marB="0">
                    <a:lnL w="12700" cap="flat" cmpd="sng" algn="ctr">
                      <a:solidFill>
                        <a:srgbClr val="00486E"/>
                      </a:solidFill>
                      <a:prstDash val="solid"/>
                      <a:round/>
                      <a:headEnd type="none" w="med" len="med"/>
                      <a:tailEnd type="none" w="med" len="med"/>
                    </a:lnL>
                    <a:lnR w="12700" cap="flat" cmpd="sng" algn="ctr">
                      <a:solidFill>
                        <a:srgbClr val="00486E"/>
                      </a:solidFill>
                      <a:prstDash val="solid"/>
                      <a:round/>
                      <a:headEnd type="none" w="med" len="med"/>
                      <a:tailEnd type="none" w="med" len="med"/>
                    </a:lnR>
                    <a:lnT w="12700" cap="flat" cmpd="sng" algn="ctr">
                      <a:solidFill>
                        <a:srgbClr val="00486E"/>
                      </a:solidFill>
                      <a:prstDash val="solid"/>
                      <a:round/>
                      <a:headEnd type="none" w="med" len="med"/>
                      <a:tailEnd type="none" w="med" len="med"/>
                    </a:lnT>
                    <a:lnB w="12700" cap="flat" cmpd="sng" algn="ctr">
                      <a:solidFill>
                        <a:srgbClr val="00486E"/>
                      </a:solidFill>
                      <a:prstDash val="solid"/>
                      <a:round/>
                      <a:headEnd type="none" w="med" len="med"/>
                      <a:tailEnd type="none" w="med" len="med"/>
                    </a:lnB>
                  </a:tcPr>
                </a:tc>
                <a:extLst>
                  <a:ext uri="{0D108BD9-81ED-4DB2-BD59-A6C34878D82A}">
                    <a16:rowId xmlns:a16="http://schemas.microsoft.com/office/drawing/2014/main" val="886878695"/>
                  </a:ext>
                </a:extLst>
              </a:tr>
              <a:tr h="219832">
                <a:tc>
                  <a:txBody>
                    <a:bodyPr/>
                    <a:lstStyle/>
                    <a:p>
                      <a:pPr marL="0" marR="0">
                        <a:lnSpc>
                          <a:spcPct val="115000"/>
                        </a:lnSpc>
                        <a:spcBef>
                          <a:spcPts val="200"/>
                        </a:spcBef>
                        <a:spcAft>
                          <a:spcPts val="200"/>
                        </a:spcAft>
                      </a:pPr>
                      <a:r>
                        <a:rPr lang="en-US" sz="12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This program hasn’t actually helped me.</a:t>
                      </a:r>
                    </a:p>
                  </a:txBody>
                  <a:tcPr marL="45720" marR="45720" marT="0" marB="0" anchor="ctr">
                    <a:lnL w="12700" cap="flat" cmpd="sng" algn="ctr">
                      <a:solidFill>
                        <a:srgbClr val="00486E"/>
                      </a:solidFill>
                      <a:prstDash val="solid"/>
                      <a:round/>
                      <a:headEnd type="none" w="med" len="med"/>
                      <a:tailEnd type="none" w="med" len="med"/>
                    </a:lnL>
                    <a:lnR w="12700" cap="flat" cmpd="sng" algn="ctr">
                      <a:solidFill>
                        <a:srgbClr val="00486E"/>
                      </a:solidFill>
                      <a:prstDash val="solid"/>
                      <a:round/>
                      <a:headEnd type="none" w="med" len="med"/>
                      <a:tailEnd type="none" w="med" len="med"/>
                    </a:lnR>
                    <a:lnT w="12700" cap="flat" cmpd="sng" algn="ctr">
                      <a:solidFill>
                        <a:srgbClr val="00486E"/>
                      </a:solidFill>
                      <a:prstDash val="solid"/>
                      <a:round/>
                      <a:headEnd type="none" w="med" len="med"/>
                      <a:tailEnd type="none" w="med" len="med"/>
                    </a:lnT>
                    <a:lnB w="12700" cap="flat" cmpd="sng" algn="ctr">
                      <a:solidFill>
                        <a:srgbClr val="00486E"/>
                      </a:solidFill>
                      <a:prstDash val="solid"/>
                      <a:round/>
                      <a:headEnd type="none" w="med" len="med"/>
                      <a:tailEnd type="none" w="med" len="med"/>
                    </a:lnB>
                  </a:tcPr>
                </a:tc>
                <a:tc>
                  <a:txBody>
                    <a:bodyPr/>
                    <a:lstStyle/>
                    <a:p>
                      <a:pPr marL="0" marR="0" algn="ctr">
                        <a:lnSpc>
                          <a:spcPct val="115000"/>
                        </a:lnSpc>
                        <a:spcBef>
                          <a:spcPts val="200"/>
                        </a:spcBef>
                        <a:spcAft>
                          <a:spcPts val="200"/>
                        </a:spcAft>
                      </a:pPr>
                      <a:r>
                        <a:rPr lang="en-US" sz="12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7.4%</a:t>
                      </a:r>
                    </a:p>
                  </a:txBody>
                  <a:tcPr marL="45720" marR="45720" marT="0" marB="0">
                    <a:lnL w="12700" cap="flat" cmpd="sng" algn="ctr">
                      <a:solidFill>
                        <a:srgbClr val="00486E"/>
                      </a:solidFill>
                      <a:prstDash val="solid"/>
                      <a:round/>
                      <a:headEnd type="none" w="med" len="med"/>
                      <a:tailEnd type="none" w="med" len="med"/>
                    </a:lnL>
                    <a:lnR w="12700" cap="flat" cmpd="sng" algn="ctr">
                      <a:solidFill>
                        <a:srgbClr val="00486E"/>
                      </a:solidFill>
                      <a:prstDash val="solid"/>
                      <a:round/>
                      <a:headEnd type="none" w="med" len="med"/>
                      <a:tailEnd type="none" w="med" len="med"/>
                    </a:lnR>
                    <a:lnT w="12700" cap="flat" cmpd="sng" algn="ctr">
                      <a:solidFill>
                        <a:srgbClr val="00486E"/>
                      </a:solidFill>
                      <a:prstDash val="solid"/>
                      <a:round/>
                      <a:headEnd type="none" w="med" len="med"/>
                      <a:tailEnd type="none" w="med" len="med"/>
                    </a:lnT>
                    <a:lnB w="12700" cap="flat" cmpd="sng" algn="ctr">
                      <a:solidFill>
                        <a:srgbClr val="00486E"/>
                      </a:solidFill>
                      <a:prstDash val="solid"/>
                      <a:round/>
                      <a:headEnd type="none" w="med" len="med"/>
                      <a:tailEnd type="none" w="med" len="med"/>
                    </a:lnB>
                  </a:tcPr>
                </a:tc>
                <a:extLst>
                  <a:ext uri="{0D108BD9-81ED-4DB2-BD59-A6C34878D82A}">
                    <a16:rowId xmlns:a16="http://schemas.microsoft.com/office/drawing/2014/main" val="1127018669"/>
                  </a:ext>
                </a:extLst>
              </a:tr>
              <a:tr h="219832">
                <a:tc>
                  <a:txBody>
                    <a:bodyPr/>
                    <a:lstStyle/>
                    <a:p>
                      <a:pPr marL="0" marR="0">
                        <a:lnSpc>
                          <a:spcPct val="115000"/>
                        </a:lnSpc>
                        <a:spcBef>
                          <a:spcPts val="200"/>
                        </a:spcBef>
                        <a:spcAft>
                          <a:spcPts val="200"/>
                        </a:spcAft>
                      </a:pPr>
                      <a:r>
                        <a:rPr lang="en-US" sz="12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I prefer not to answer.</a:t>
                      </a:r>
                    </a:p>
                  </a:txBody>
                  <a:tcPr marL="45720" marR="45720" marT="0" marB="0" anchor="ctr">
                    <a:lnL w="12700" cap="flat" cmpd="sng" algn="ctr">
                      <a:solidFill>
                        <a:srgbClr val="00486E"/>
                      </a:solidFill>
                      <a:prstDash val="solid"/>
                      <a:round/>
                      <a:headEnd type="none" w="med" len="med"/>
                      <a:tailEnd type="none" w="med" len="med"/>
                    </a:lnL>
                    <a:lnR w="12700" cap="flat" cmpd="sng" algn="ctr">
                      <a:solidFill>
                        <a:srgbClr val="00486E"/>
                      </a:solidFill>
                      <a:prstDash val="solid"/>
                      <a:round/>
                      <a:headEnd type="none" w="med" len="med"/>
                      <a:tailEnd type="none" w="med" len="med"/>
                    </a:lnR>
                    <a:lnT w="12700" cap="flat" cmpd="sng" algn="ctr">
                      <a:solidFill>
                        <a:srgbClr val="00486E"/>
                      </a:solidFill>
                      <a:prstDash val="solid"/>
                      <a:round/>
                      <a:headEnd type="none" w="med" len="med"/>
                      <a:tailEnd type="none" w="med" len="med"/>
                    </a:lnT>
                    <a:lnB w="12700" cap="flat" cmpd="sng" algn="ctr">
                      <a:solidFill>
                        <a:srgbClr val="00486E"/>
                      </a:solidFill>
                      <a:prstDash val="solid"/>
                      <a:round/>
                      <a:headEnd type="none" w="med" len="med"/>
                      <a:tailEnd type="none" w="med" len="med"/>
                    </a:lnB>
                  </a:tcPr>
                </a:tc>
                <a:tc>
                  <a:txBody>
                    <a:bodyPr/>
                    <a:lstStyle/>
                    <a:p>
                      <a:pPr marL="0" marR="0" algn="ctr">
                        <a:lnSpc>
                          <a:spcPct val="115000"/>
                        </a:lnSpc>
                        <a:spcBef>
                          <a:spcPts val="200"/>
                        </a:spcBef>
                        <a:spcAft>
                          <a:spcPts val="200"/>
                        </a:spcAft>
                      </a:pPr>
                      <a:r>
                        <a:rPr lang="en-US" sz="12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9.0%</a:t>
                      </a:r>
                    </a:p>
                  </a:txBody>
                  <a:tcPr marL="45720" marR="45720" marT="0" marB="0">
                    <a:lnL w="12700" cap="flat" cmpd="sng" algn="ctr">
                      <a:solidFill>
                        <a:srgbClr val="00486E"/>
                      </a:solidFill>
                      <a:prstDash val="solid"/>
                      <a:round/>
                      <a:headEnd type="none" w="med" len="med"/>
                      <a:tailEnd type="none" w="med" len="med"/>
                    </a:lnL>
                    <a:lnR w="12700" cap="flat" cmpd="sng" algn="ctr">
                      <a:solidFill>
                        <a:srgbClr val="00486E"/>
                      </a:solidFill>
                      <a:prstDash val="solid"/>
                      <a:round/>
                      <a:headEnd type="none" w="med" len="med"/>
                      <a:tailEnd type="none" w="med" len="med"/>
                    </a:lnR>
                    <a:lnT w="12700" cap="flat" cmpd="sng" algn="ctr">
                      <a:solidFill>
                        <a:srgbClr val="00486E"/>
                      </a:solidFill>
                      <a:prstDash val="solid"/>
                      <a:round/>
                      <a:headEnd type="none" w="med" len="med"/>
                      <a:tailEnd type="none" w="med" len="med"/>
                    </a:lnT>
                    <a:lnB w="12700" cap="flat" cmpd="sng" algn="ctr">
                      <a:solidFill>
                        <a:srgbClr val="00486E"/>
                      </a:solidFill>
                      <a:prstDash val="solid"/>
                      <a:round/>
                      <a:headEnd type="none" w="med" len="med"/>
                      <a:tailEnd type="none" w="med" len="med"/>
                    </a:lnB>
                  </a:tcPr>
                </a:tc>
                <a:extLst>
                  <a:ext uri="{0D108BD9-81ED-4DB2-BD59-A6C34878D82A}">
                    <a16:rowId xmlns:a16="http://schemas.microsoft.com/office/drawing/2014/main" val="2934983497"/>
                  </a:ext>
                </a:extLst>
              </a:tr>
            </a:tbl>
          </a:graphicData>
        </a:graphic>
      </p:graphicFrame>
    </p:spTree>
    <p:extLst>
      <p:ext uri="{BB962C8B-B14F-4D97-AF65-F5344CB8AC3E}">
        <p14:creationId xmlns:p14="http://schemas.microsoft.com/office/powerpoint/2010/main" val="376771743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5C870C-9640-4363-904B-82BA0D25D1E0}"/>
              </a:ext>
            </a:extLst>
          </p:cNvPr>
          <p:cNvSpPr>
            <a:spLocks noGrp="1"/>
          </p:cNvSpPr>
          <p:nvPr>
            <p:ph type="title"/>
          </p:nvPr>
        </p:nvSpPr>
        <p:spPr>
          <a:xfrm>
            <a:off x="304800" y="264541"/>
            <a:ext cx="11582400" cy="1138374"/>
          </a:xfrm>
        </p:spPr>
        <p:txBody>
          <a:bodyPr/>
          <a:lstStyle/>
          <a:p>
            <a:r>
              <a:rPr lang="en-US" dirty="0"/>
              <a:t>Outcomes – Opportunities for Agency – Youth Experience Survey (Middle)</a:t>
            </a:r>
          </a:p>
        </p:txBody>
      </p:sp>
      <p:sp>
        <p:nvSpPr>
          <p:cNvPr id="4" name="Slide Number Placeholder 3">
            <a:extLst>
              <a:ext uri="{FF2B5EF4-FFF2-40B4-BE49-F238E27FC236}">
                <a16:creationId xmlns:a16="http://schemas.microsoft.com/office/drawing/2014/main" id="{3640E1BE-8928-4266-843C-294C2902FB8C}"/>
              </a:ext>
            </a:extLst>
          </p:cNvPr>
          <p:cNvSpPr>
            <a:spLocks noGrp="1"/>
          </p:cNvSpPr>
          <p:nvPr>
            <p:ph type="sldNum" idx="12"/>
          </p:nvPr>
        </p:nvSpPr>
        <p:spPr/>
        <p:txBody>
          <a:bodyPr/>
          <a:lstStyle/>
          <a:p>
            <a:pPr marL="0" lvl="0" indent="0" algn="ctr" rtl="0">
              <a:spcBef>
                <a:spcPts val="0"/>
              </a:spcBef>
              <a:spcAft>
                <a:spcPts val="0"/>
              </a:spcAft>
              <a:buNone/>
            </a:pPr>
            <a:fld id="{00000000-1234-1234-1234-123412341234}" type="slidenum">
              <a:rPr lang="en-US"/>
              <a:t>27</a:t>
            </a:fld>
            <a:endParaRPr lang="en-US"/>
          </a:p>
        </p:txBody>
      </p:sp>
      <p:pic>
        <p:nvPicPr>
          <p:cNvPr id="5" name="Google Shape;169;p23">
            <a:extLst>
              <a:ext uri="{FF2B5EF4-FFF2-40B4-BE49-F238E27FC236}">
                <a16:creationId xmlns:a16="http://schemas.microsoft.com/office/drawing/2014/main" id="{DFBF0352-A349-45BA-ADF0-6B9CBA095F50}"/>
              </a:ext>
            </a:extLst>
          </p:cNvPr>
          <p:cNvPicPr preferRelativeResize="0"/>
          <p:nvPr/>
        </p:nvPicPr>
        <p:blipFill>
          <a:blip r:embed="rId2">
            <a:duotone>
              <a:schemeClr val="accent3">
                <a:shade val="45000"/>
                <a:satMod val="135000"/>
              </a:schemeClr>
              <a:prstClr val="white"/>
            </a:duotone>
          </a:blip>
          <a:stretch>
            <a:fillRect/>
          </a:stretch>
        </p:blipFill>
        <p:spPr>
          <a:xfrm>
            <a:off x="393860" y="6160106"/>
            <a:ext cx="1795549" cy="365125"/>
          </a:xfrm>
          <a:prstGeom prst="rect">
            <a:avLst/>
          </a:prstGeom>
        </p:spPr>
      </p:pic>
      <p:sp>
        <p:nvSpPr>
          <p:cNvPr id="8" name="Content Placeholder 2"/>
          <p:cNvSpPr txBox="1">
            <a:spLocks/>
          </p:cNvSpPr>
          <p:nvPr/>
        </p:nvSpPr>
        <p:spPr>
          <a:xfrm>
            <a:off x="304801" y="1498059"/>
            <a:ext cx="11582399" cy="4389173"/>
          </a:xfrm>
          <a:prstGeom prst="rect">
            <a:avLst/>
          </a:prstGeom>
          <a:noFill/>
          <a:ln>
            <a:noFill/>
          </a:ln>
        </p:spPr>
        <p:txBody>
          <a:bodyPr spcFirstLastPara="1" vert="horz" wrap="square" lIns="91425" tIns="45700" rIns="91425" bIns="45700" rtlCol="0" anchor="t" anchorCtr="0">
            <a:noAutofit/>
          </a:bodyPr>
          <a:lstStyle>
            <a:lvl1pPr marL="457200" lvl="0" indent="-228600" algn="l" defTabSz="914400" rtl="0" eaLnBrk="1" latinLnBrk="0" hangingPunct="1">
              <a:lnSpc>
                <a:spcPct val="123000"/>
              </a:lnSpc>
              <a:spcBef>
                <a:spcPts val="600"/>
              </a:spcBef>
              <a:spcAft>
                <a:spcPts val="0"/>
              </a:spcAft>
              <a:buClr>
                <a:schemeClr val="accent1"/>
              </a:buClr>
              <a:buSzPts val="2100"/>
              <a:buFont typeface="Arial" panose="020B0604020202020204" pitchFamily="34" charset="0"/>
              <a:buNone/>
              <a:defRPr sz="2100" kern="1200">
                <a:solidFill>
                  <a:schemeClr val="accent6"/>
                </a:solidFill>
                <a:latin typeface="Libre Franklin"/>
                <a:ea typeface="Libre Franklin"/>
                <a:cs typeface="Libre Franklin"/>
                <a:sym typeface="Libre Franklin"/>
              </a:defRPr>
            </a:lvl1pPr>
            <a:lvl2pPr marL="914400" lvl="1" indent="-228600" algn="l" defTabSz="914400" rtl="0" eaLnBrk="1" latinLnBrk="0" hangingPunct="1">
              <a:lnSpc>
                <a:spcPct val="123000"/>
              </a:lnSpc>
              <a:spcBef>
                <a:spcPts val="600"/>
              </a:spcBef>
              <a:spcAft>
                <a:spcPts val="0"/>
              </a:spcAft>
              <a:buClr>
                <a:schemeClr val="accent1"/>
              </a:buClr>
              <a:buSzPts val="2100"/>
              <a:buFont typeface="Arial" panose="020B0604020202020204" pitchFamily="34" charset="0"/>
              <a:buNone/>
              <a:defRPr sz="2100" kern="1200">
                <a:solidFill>
                  <a:schemeClr val="accent6"/>
                </a:solidFill>
                <a:latin typeface="Libre Franklin"/>
                <a:ea typeface="Libre Franklin"/>
                <a:cs typeface="Libre Franklin"/>
                <a:sym typeface="Libre Franklin"/>
              </a:defRPr>
            </a:lvl2pPr>
            <a:lvl3pPr marL="1371600" lvl="2" indent="-228600" algn="l" defTabSz="914400" rtl="0" eaLnBrk="1" latinLnBrk="0" hangingPunct="1">
              <a:lnSpc>
                <a:spcPct val="123000"/>
              </a:lnSpc>
              <a:spcBef>
                <a:spcPts val="600"/>
              </a:spcBef>
              <a:spcAft>
                <a:spcPts val="0"/>
              </a:spcAft>
              <a:buClr>
                <a:schemeClr val="accent1"/>
              </a:buClr>
              <a:buSzPts val="2100"/>
              <a:buFont typeface="Arial" panose="020B0604020202020204" pitchFamily="34" charset="0"/>
              <a:buNone/>
              <a:defRPr sz="2100" kern="1200">
                <a:solidFill>
                  <a:schemeClr val="accent6"/>
                </a:solidFill>
                <a:latin typeface="Libre Franklin"/>
                <a:ea typeface="Libre Franklin"/>
                <a:cs typeface="Libre Franklin"/>
                <a:sym typeface="Libre Franklin"/>
              </a:defRPr>
            </a:lvl3pPr>
            <a:lvl4pPr marL="1828800" lvl="3" indent="-228600" algn="l" defTabSz="914400" rtl="0" eaLnBrk="1" latinLnBrk="0" hangingPunct="1">
              <a:lnSpc>
                <a:spcPct val="123000"/>
              </a:lnSpc>
              <a:spcBef>
                <a:spcPts val="600"/>
              </a:spcBef>
              <a:spcAft>
                <a:spcPts val="0"/>
              </a:spcAft>
              <a:buClr>
                <a:schemeClr val="accent1"/>
              </a:buClr>
              <a:buSzPts val="2100"/>
              <a:buFont typeface="Arial" panose="020B0604020202020204" pitchFamily="34" charset="0"/>
              <a:buNone/>
              <a:defRPr sz="2100" kern="1200">
                <a:solidFill>
                  <a:schemeClr val="accent6"/>
                </a:solidFill>
                <a:latin typeface="Libre Franklin"/>
                <a:ea typeface="Libre Franklin"/>
                <a:cs typeface="Libre Franklin"/>
                <a:sym typeface="Libre Franklin"/>
              </a:defRPr>
            </a:lvl4pPr>
            <a:lvl5pPr marL="2286000" lvl="4" indent="-228600" algn="l" defTabSz="914400" rtl="0" eaLnBrk="1" latinLnBrk="0" hangingPunct="1">
              <a:lnSpc>
                <a:spcPct val="123000"/>
              </a:lnSpc>
              <a:spcBef>
                <a:spcPts val="600"/>
              </a:spcBef>
              <a:spcAft>
                <a:spcPts val="0"/>
              </a:spcAft>
              <a:buClr>
                <a:schemeClr val="accent1"/>
              </a:buClr>
              <a:buSzPts val="2100"/>
              <a:buFont typeface="Arial" panose="020B0604020202020204" pitchFamily="34" charset="0"/>
              <a:buNone/>
              <a:defRPr sz="2100" kern="1200">
                <a:solidFill>
                  <a:schemeClr val="accent6"/>
                </a:solidFill>
                <a:latin typeface="Libre Franklin"/>
                <a:ea typeface="Libre Franklin"/>
                <a:cs typeface="Libre Franklin"/>
                <a:sym typeface="Libre Franklin"/>
              </a:defRPr>
            </a:lvl5pPr>
            <a:lvl6pPr marL="2743200" lvl="5" indent="-342900" algn="l" defTabSz="914400" rtl="0" eaLnBrk="1" latinLnBrk="0" hangingPunct="1">
              <a:lnSpc>
                <a:spcPct val="90000"/>
              </a:lnSpc>
              <a:spcBef>
                <a:spcPts val="600"/>
              </a:spcBef>
              <a:spcAft>
                <a:spcPts val="0"/>
              </a:spcAft>
              <a:buClr>
                <a:schemeClr val="dk1"/>
              </a:buClr>
              <a:buSzPts val="1800"/>
              <a:buFont typeface="Arial" panose="020B0604020202020204" pitchFamily="34" charset="0"/>
              <a:buChar char="•"/>
              <a:defRPr sz="1800" kern="1200">
                <a:solidFill>
                  <a:schemeClr val="tx1"/>
                </a:solidFill>
                <a:latin typeface="+mn-lt"/>
                <a:ea typeface="+mn-ea"/>
                <a:cs typeface="+mn-cs"/>
              </a:defRPr>
            </a:lvl6pPr>
            <a:lvl7pPr marL="3200400" lvl="6" indent="-342900" algn="l" defTabSz="914400" rtl="0" eaLnBrk="1" latinLnBrk="0" hangingPunct="1">
              <a:lnSpc>
                <a:spcPct val="90000"/>
              </a:lnSpc>
              <a:spcBef>
                <a:spcPts val="500"/>
              </a:spcBef>
              <a:spcAft>
                <a:spcPts val="0"/>
              </a:spcAft>
              <a:buClr>
                <a:schemeClr val="dk1"/>
              </a:buClr>
              <a:buSzPts val="1800"/>
              <a:buFont typeface="Arial" panose="020B0604020202020204" pitchFamily="34" charset="0"/>
              <a:buChar char="•"/>
              <a:defRPr sz="1800" kern="1200">
                <a:solidFill>
                  <a:schemeClr val="tx1"/>
                </a:solidFill>
                <a:latin typeface="+mn-lt"/>
                <a:ea typeface="+mn-ea"/>
                <a:cs typeface="+mn-cs"/>
              </a:defRPr>
            </a:lvl7pPr>
            <a:lvl8pPr marL="3657600" lvl="7" indent="-342900" algn="l" defTabSz="914400" rtl="0" eaLnBrk="1" latinLnBrk="0" hangingPunct="1">
              <a:lnSpc>
                <a:spcPct val="90000"/>
              </a:lnSpc>
              <a:spcBef>
                <a:spcPts val="500"/>
              </a:spcBef>
              <a:spcAft>
                <a:spcPts val="0"/>
              </a:spcAft>
              <a:buClr>
                <a:schemeClr val="dk1"/>
              </a:buClr>
              <a:buSzPts val="1800"/>
              <a:buFont typeface="Arial" panose="020B0604020202020204" pitchFamily="34" charset="0"/>
              <a:buChar char="•"/>
              <a:defRPr sz="1800" kern="1200">
                <a:solidFill>
                  <a:schemeClr val="tx1"/>
                </a:solidFill>
                <a:latin typeface="+mn-lt"/>
                <a:ea typeface="+mn-ea"/>
                <a:cs typeface="+mn-cs"/>
              </a:defRPr>
            </a:lvl8pPr>
            <a:lvl9pPr marL="4114800" lvl="8" indent="-342900" algn="l" defTabSz="914400" rtl="0" eaLnBrk="1" latinLnBrk="0" hangingPunct="1">
              <a:lnSpc>
                <a:spcPct val="90000"/>
              </a:lnSpc>
              <a:spcBef>
                <a:spcPts val="500"/>
              </a:spcBef>
              <a:spcAft>
                <a:spcPts val="0"/>
              </a:spcAft>
              <a:buClr>
                <a:schemeClr val="dk1"/>
              </a:buClr>
              <a:buSzPts val="1800"/>
              <a:buFont typeface="Arial" panose="020B0604020202020204" pitchFamily="34" charset="0"/>
              <a:buChar char="•"/>
              <a:defRPr sz="1800" kern="1200">
                <a:solidFill>
                  <a:schemeClr val="tx1"/>
                </a:solidFill>
                <a:latin typeface="+mn-lt"/>
                <a:ea typeface="+mn-ea"/>
                <a:cs typeface="+mn-cs"/>
              </a:defRPr>
            </a:lvl9pPr>
          </a:lstStyle>
          <a:p>
            <a:pPr marL="342900" indent="-342900">
              <a:lnSpc>
                <a:spcPct val="100000"/>
              </a:lnSpc>
              <a:spcBef>
                <a:spcPts val="0"/>
              </a:spcBef>
              <a:buFont typeface="Arial" panose="020B0604020202020204" pitchFamily="34" charset="0"/>
              <a:buChar char="•"/>
            </a:pPr>
            <a:r>
              <a:rPr lang="en-US" sz="2400" dirty="0"/>
              <a:t>Most youth reported “sometimes” having opportunities to experience a sense of agency in program offerings.</a:t>
            </a:r>
          </a:p>
          <a:p>
            <a:pPr marL="342900" indent="-342900">
              <a:lnSpc>
                <a:spcPct val="100000"/>
              </a:lnSpc>
              <a:spcBef>
                <a:spcPts val="0"/>
              </a:spcBef>
              <a:buFont typeface="Arial" panose="020B0604020202020204" pitchFamily="34" charset="0"/>
              <a:buChar char="•"/>
            </a:pPr>
            <a:r>
              <a:rPr lang="en-US" sz="2400" dirty="0"/>
              <a:t>Having opportunities to choose how to spend time was the most frequently reported item on the scale (35% often).</a:t>
            </a:r>
          </a:p>
          <a:p>
            <a:pPr marL="342900" indent="-342900">
              <a:lnSpc>
                <a:spcPct val="100000"/>
              </a:lnSpc>
              <a:spcBef>
                <a:spcPts val="0"/>
              </a:spcBef>
              <a:buFont typeface="Arial" panose="020B0604020202020204" pitchFamily="34" charset="0"/>
              <a:buChar char="•"/>
            </a:pPr>
            <a:r>
              <a:rPr lang="en-US" sz="2400" dirty="0"/>
              <a:t>Having opportunities to make decisions or rules for the program was the least (19% never).</a:t>
            </a:r>
          </a:p>
          <a:p>
            <a:pPr marL="0" indent="0" algn="ctr">
              <a:lnSpc>
                <a:spcPct val="100000"/>
              </a:lnSpc>
              <a:spcBef>
                <a:spcPts val="0"/>
              </a:spcBef>
            </a:pPr>
            <a:r>
              <a:rPr lang="en-US" sz="1800" b="1" dirty="0">
                <a:solidFill>
                  <a:srgbClr val="000000"/>
                </a:solidFill>
                <a:effectLst/>
                <a:latin typeface="Calibri" panose="020F0502020204030204" pitchFamily="34" charset="0"/>
                <a:ea typeface="Times New Roman" panose="02020603050405020304" pitchFamily="18" charset="0"/>
                <a:cs typeface="Times" panose="02020603050405020304" pitchFamily="18" charset="0"/>
              </a:rPr>
              <a:t>Exhibit 38. Opportunities for Agency Scale—Percentage of Students by Response Category</a:t>
            </a:r>
          </a:p>
          <a:p>
            <a:pPr marL="0" indent="0" algn="ctr">
              <a:lnSpc>
                <a:spcPct val="100000"/>
              </a:lnSpc>
              <a:spcBef>
                <a:spcPts val="0"/>
              </a:spcBef>
            </a:pPr>
            <a:endParaRPr lang="en-US" sz="1800" b="1" dirty="0">
              <a:solidFill>
                <a:srgbClr val="000000"/>
              </a:solidFill>
              <a:latin typeface="Calibri" panose="020F0502020204030204" pitchFamily="34" charset="0"/>
              <a:ea typeface="Times New Roman" panose="02020603050405020304" pitchFamily="18" charset="0"/>
              <a:cs typeface="Times" panose="02020603050405020304" pitchFamily="18" charset="0"/>
            </a:endParaRPr>
          </a:p>
          <a:p>
            <a:pPr marL="0" indent="0" algn="ctr">
              <a:lnSpc>
                <a:spcPct val="100000"/>
              </a:lnSpc>
              <a:spcBef>
                <a:spcPts val="0"/>
              </a:spcBef>
            </a:pPr>
            <a:endParaRPr lang="en-US" sz="1800" b="1" dirty="0">
              <a:solidFill>
                <a:srgbClr val="000000"/>
              </a:solidFill>
              <a:effectLst/>
              <a:latin typeface="Calibri" panose="020F0502020204030204" pitchFamily="34" charset="0"/>
              <a:ea typeface="Times New Roman" panose="02020603050405020304" pitchFamily="18" charset="0"/>
              <a:cs typeface="Times" panose="02020603050405020304" pitchFamily="18" charset="0"/>
            </a:endParaRPr>
          </a:p>
          <a:p>
            <a:pPr marL="0" indent="0" algn="ctr">
              <a:lnSpc>
                <a:spcPct val="100000"/>
              </a:lnSpc>
              <a:spcBef>
                <a:spcPts val="0"/>
              </a:spcBef>
            </a:pPr>
            <a:endParaRPr lang="en-US" sz="1800" b="1" dirty="0">
              <a:solidFill>
                <a:srgbClr val="000000"/>
              </a:solidFill>
              <a:latin typeface="Calibri" panose="020F0502020204030204" pitchFamily="34" charset="0"/>
              <a:ea typeface="Times New Roman" panose="02020603050405020304" pitchFamily="18" charset="0"/>
              <a:cs typeface="Times" panose="02020603050405020304" pitchFamily="18" charset="0"/>
            </a:endParaRPr>
          </a:p>
          <a:p>
            <a:pPr marL="0" indent="0" algn="ctr">
              <a:lnSpc>
                <a:spcPct val="100000"/>
              </a:lnSpc>
              <a:spcBef>
                <a:spcPts val="0"/>
              </a:spcBef>
            </a:pPr>
            <a:endParaRPr lang="en-US" sz="1800" b="1" dirty="0">
              <a:solidFill>
                <a:srgbClr val="000000"/>
              </a:solidFill>
              <a:effectLst/>
              <a:latin typeface="Calibri" panose="020F0502020204030204" pitchFamily="34" charset="0"/>
              <a:ea typeface="Times New Roman" panose="02020603050405020304" pitchFamily="18" charset="0"/>
              <a:cs typeface="Times" panose="02020603050405020304" pitchFamily="18" charset="0"/>
            </a:endParaRPr>
          </a:p>
          <a:p>
            <a:pPr marL="0" indent="0" algn="ctr">
              <a:lnSpc>
                <a:spcPct val="100000"/>
              </a:lnSpc>
              <a:spcBef>
                <a:spcPts val="0"/>
              </a:spcBef>
            </a:pPr>
            <a:endParaRPr lang="en-US" sz="1800" b="1" dirty="0">
              <a:solidFill>
                <a:srgbClr val="000000"/>
              </a:solidFill>
              <a:latin typeface="Calibri" panose="020F0502020204030204" pitchFamily="34" charset="0"/>
              <a:ea typeface="Times New Roman" panose="02020603050405020304" pitchFamily="18" charset="0"/>
              <a:cs typeface="Times" panose="02020603050405020304" pitchFamily="18" charset="0"/>
            </a:endParaRPr>
          </a:p>
          <a:p>
            <a:pPr marL="0" indent="0" algn="ctr">
              <a:lnSpc>
                <a:spcPct val="100000"/>
              </a:lnSpc>
              <a:spcBef>
                <a:spcPts val="0"/>
              </a:spcBef>
            </a:pPr>
            <a:endParaRPr lang="en-US" sz="1800" b="1" dirty="0">
              <a:solidFill>
                <a:srgbClr val="000000"/>
              </a:solidFill>
              <a:effectLst/>
              <a:latin typeface="Calibri" panose="020F0502020204030204" pitchFamily="34" charset="0"/>
              <a:ea typeface="Times New Roman" panose="02020603050405020304" pitchFamily="18" charset="0"/>
              <a:cs typeface="Times" panose="02020603050405020304" pitchFamily="18" charset="0"/>
            </a:endParaRPr>
          </a:p>
          <a:p>
            <a:pPr marL="0" indent="0" algn="ctr">
              <a:lnSpc>
                <a:spcPct val="100000"/>
              </a:lnSpc>
              <a:spcBef>
                <a:spcPts val="0"/>
              </a:spcBef>
            </a:pPr>
            <a:endParaRPr lang="en-US" sz="1800" b="1" dirty="0">
              <a:solidFill>
                <a:srgbClr val="000000"/>
              </a:solidFill>
              <a:latin typeface="Calibri" panose="020F0502020204030204" pitchFamily="34" charset="0"/>
              <a:ea typeface="Times New Roman" panose="02020603050405020304" pitchFamily="18" charset="0"/>
              <a:cs typeface="Times" panose="02020603050405020304" pitchFamily="18" charset="0"/>
            </a:endParaRPr>
          </a:p>
          <a:p>
            <a:pPr marL="0" indent="0" algn="ctr">
              <a:lnSpc>
                <a:spcPct val="100000"/>
              </a:lnSpc>
              <a:spcBef>
                <a:spcPts val="0"/>
              </a:spcBef>
            </a:pPr>
            <a:r>
              <a:rPr lang="en-US" sz="1400" b="0" i="1" u="none" strike="noStrike" baseline="0" dirty="0">
                <a:solidFill>
                  <a:srgbClr val="000000"/>
                </a:solidFill>
                <a:latin typeface="Calibri" panose="020F0502020204030204" pitchFamily="34" charset="0"/>
              </a:rPr>
              <a:t>Note. </a:t>
            </a:r>
            <a:r>
              <a:rPr lang="en-US" sz="1400" b="0" i="0" u="none" strike="noStrike" baseline="0" dirty="0">
                <a:solidFill>
                  <a:srgbClr val="000000"/>
                </a:solidFill>
                <a:latin typeface="Calibri" panose="020F0502020204030204" pitchFamily="34" charset="0"/>
              </a:rPr>
              <a:t>Based on survey responses from 318 youth.</a:t>
            </a:r>
            <a:endParaRPr lang="en-US" sz="1400" b="1" dirty="0">
              <a:solidFill>
                <a:srgbClr val="000000"/>
              </a:solidFill>
              <a:effectLst/>
              <a:latin typeface="Calibri" panose="020F0502020204030204" pitchFamily="34" charset="0"/>
              <a:ea typeface="Times New Roman" panose="02020603050405020304" pitchFamily="18" charset="0"/>
              <a:cs typeface="Times" panose="02020603050405020304" pitchFamily="18" charset="0"/>
            </a:endParaRPr>
          </a:p>
          <a:p>
            <a:pPr marL="0" indent="0" algn="ctr">
              <a:lnSpc>
                <a:spcPct val="100000"/>
              </a:lnSpc>
              <a:spcBef>
                <a:spcPts val="0"/>
              </a:spcBef>
            </a:pPr>
            <a:endParaRPr lang="en-US" sz="1800" b="1" dirty="0">
              <a:solidFill>
                <a:srgbClr val="000000"/>
              </a:solidFill>
              <a:effectLst/>
              <a:latin typeface="Calibri" panose="020F0502020204030204" pitchFamily="34" charset="0"/>
              <a:ea typeface="Times New Roman" panose="02020603050405020304" pitchFamily="18" charset="0"/>
              <a:cs typeface="Times" panose="02020603050405020304" pitchFamily="18" charset="0"/>
            </a:endParaRPr>
          </a:p>
          <a:p>
            <a:pPr marL="342900" indent="-342900">
              <a:lnSpc>
                <a:spcPct val="100000"/>
              </a:lnSpc>
              <a:spcBef>
                <a:spcPts val="0"/>
              </a:spcBef>
              <a:buFont typeface="Arial" panose="020B0604020202020204" pitchFamily="34" charset="0"/>
              <a:buChar char="•"/>
            </a:pPr>
            <a:endParaRPr lang="en-US" sz="2400" dirty="0"/>
          </a:p>
        </p:txBody>
      </p:sp>
      <p:graphicFrame>
        <p:nvGraphicFramePr>
          <p:cNvPr id="9" name="Chart 8">
            <a:extLst>
              <a:ext uri="{FF2B5EF4-FFF2-40B4-BE49-F238E27FC236}">
                <a16:creationId xmlns:a16="http://schemas.microsoft.com/office/drawing/2014/main" id="{B759C1EA-BFE6-47F5-8F65-F32B9DAA564B}"/>
              </a:ext>
            </a:extLst>
          </p:cNvPr>
          <p:cNvGraphicFramePr/>
          <p:nvPr>
            <p:extLst>
              <p:ext uri="{D42A27DB-BD31-4B8C-83A1-F6EECF244321}">
                <p14:modId xmlns:p14="http://schemas.microsoft.com/office/powerpoint/2010/main" val="547305192"/>
              </p:ext>
            </p:extLst>
          </p:nvPr>
        </p:nvGraphicFramePr>
        <p:xfrm>
          <a:off x="2279737" y="3998070"/>
          <a:ext cx="7202466" cy="1928075"/>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86719486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5C870C-9640-4363-904B-82BA0D25D1E0}"/>
              </a:ext>
            </a:extLst>
          </p:cNvPr>
          <p:cNvSpPr>
            <a:spLocks noGrp="1"/>
          </p:cNvSpPr>
          <p:nvPr>
            <p:ph type="title"/>
          </p:nvPr>
        </p:nvSpPr>
        <p:spPr>
          <a:xfrm>
            <a:off x="304800" y="289593"/>
            <a:ext cx="11582400" cy="1257109"/>
          </a:xfrm>
        </p:spPr>
        <p:txBody>
          <a:bodyPr/>
          <a:lstStyle/>
          <a:p>
            <a:r>
              <a:rPr lang="en-US" dirty="0"/>
              <a:t>Outcomes – Perceptions of Adults &amp; Other Youth – Youth Experience Survey (Middle)</a:t>
            </a:r>
          </a:p>
        </p:txBody>
      </p:sp>
      <p:sp>
        <p:nvSpPr>
          <p:cNvPr id="4" name="Slide Number Placeholder 3">
            <a:extLst>
              <a:ext uri="{FF2B5EF4-FFF2-40B4-BE49-F238E27FC236}">
                <a16:creationId xmlns:a16="http://schemas.microsoft.com/office/drawing/2014/main" id="{3640E1BE-8928-4266-843C-294C2902FB8C}"/>
              </a:ext>
            </a:extLst>
          </p:cNvPr>
          <p:cNvSpPr>
            <a:spLocks noGrp="1"/>
          </p:cNvSpPr>
          <p:nvPr>
            <p:ph type="sldNum" idx="12"/>
          </p:nvPr>
        </p:nvSpPr>
        <p:spPr/>
        <p:txBody>
          <a:bodyPr/>
          <a:lstStyle/>
          <a:p>
            <a:pPr marL="0" lvl="0" indent="0" algn="ctr" rtl="0">
              <a:spcBef>
                <a:spcPts val="0"/>
              </a:spcBef>
              <a:spcAft>
                <a:spcPts val="0"/>
              </a:spcAft>
              <a:buNone/>
            </a:pPr>
            <a:fld id="{00000000-1234-1234-1234-123412341234}" type="slidenum">
              <a:rPr lang="en-US"/>
              <a:t>28</a:t>
            </a:fld>
            <a:endParaRPr lang="en-US"/>
          </a:p>
        </p:txBody>
      </p:sp>
      <p:pic>
        <p:nvPicPr>
          <p:cNvPr id="5" name="Google Shape;169;p23">
            <a:extLst>
              <a:ext uri="{FF2B5EF4-FFF2-40B4-BE49-F238E27FC236}">
                <a16:creationId xmlns:a16="http://schemas.microsoft.com/office/drawing/2014/main" id="{DFBF0352-A349-45BA-ADF0-6B9CBA095F50}"/>
              </a:ext>
            </a:extLst>
          </p:cNvPr>
          <p:cNvPicPr preferRelativeResize="0"/>
          <p:nvPr/>
        </p:nvPicPr>
        <p:blipFill>
          <a:blip r:embed="rId2">
            <a:duotone>
              <a:schemeClr val="accent3">
                <a:shade val="45000"/>
                <a:satMod val="135000"/>
              </a:schemeClr>
              <a:prstClr val="white"/>
            </a:duotone>
          </a:blip>
          <a:stretch>
            <a:fillRect/>
          </a:stretch>
        </p:blipFill>
        <p:spPr>
          <a:xfrm>
            <a:off x="393860" y="6160106"/>
            <a:ext cx="1795549" cy="365125"/>
          </a:xfrm>
          <a:prstGeom prst="rect">
            <a:avLst/>
          </a:prstGeom>
        </p:spPr>
      </p:pic>
      <p:sp>
        <p:nvSpPr>
          <p:cNvPr id="8" name="Content Placeholder 2"/>
          <p:cNvSpPr txBox="1">
            <a:spLocks/>
          </p:cNvSpPr>
          <p:nvPr/>
        </p:nvSpPr>
        <p:spPr>
          <a:xfrm>
            <a:off x="304801" y="1478603"/>
            <a:ext cx="11582399" cy="4681501"/>
          </a:xfrm>
          <a:prstGeom prst="rect">
            <a:avLst/>
          </a:prstGeom>
          <a:noFill/>
          <a:ln>
            <a:noFill/>
          </a:ln>
        </p:spPr>
        <p:txBody>
          <a:bodyPr spcFirstLastPara="1" vert="horz" wrap="square" lIns="91425" tIns="45700" rIns="91425" bIns="45700" rtlCol="0" anchor="t" anchorCtr="0">
            <a:noAutofit/>
          </a:bodyPr>
          <a:lstStyle>
            <a:lvl1pPr marL="457200" lvl="0" indent="-228600" algn="l" defTabSz="914400" rtl="0" eaLnBrk="1" latinLnBrk="0" hangingPunct="1">
              <a:lnSpc>
                <a:spcPct val="123000"/>
              </a:lnSpc>
              <a:spcBef>
                <a:spcPts val="600"/>
              </a:spcBef>
              <a:spcAft>
                <a:spcPts val="0"/>
              </a:spcAft>
              <a:buClr>
                <a:schemeClr val="accent1"/>
              </a:buClr>
              <a:buSzPts val="2100"/>
              <a:buFont typeface="Arial" panose="020B0604020202020204" pitchFamily="34" charset="0"/>
              <a:buNone/>
              <a:defRPr sz="2100" kern="1200">
                <a:solidFill>
                  <a:schemeClr val="accent6"/>
                </a:solidFill>
                <a:latin typeface="Libre Franklin"/>
                <a:ea typeface="Libre Franklin"/>
                <a:cs typeface="Libre Franklin"/>
                <a:sym typeface="Libre Franklin"/>
              </a:defRPr>
            </a:lvl1pPr>
            <a:lvl2pPr marL="914400" lvl="1" indent="-228600" algn="l" defTabSz="914400" rtl="0" eaLnBrk="1" latinLnBrk="0" hangingPunct="1">
              <a:lnSpc>
                <a:spcPct val="123000"/>
              </a:lnSpc>
              <a:spcBef>
                <a:spcPts val="600"/>
              </a:spcBef>
              <a:spcAft>
                <a:spcPts val="0"/>
              </a:spcAft>
              <a:buClr>
                <a:schemeClr val="accent1"/>
              </a:buClr>
              <a:buSzPts val="2100"/>
              <a:buFont typeface="Arial" panose="020B0604020202020204" pitchFamily="34" charset="0"/>
              <a:buNone/>
              <a:defRPr sz="2100" kern="1200">
                <a:solidFill>
                  <a:schemeClr val="accent6"/>
                </a:solidFill>
                <a:latin typeface="Libre Franklin"/>
                <a:ea typeface="Libre Franklin"/>
                <a:cs typeface="Libre Franklin"/>
                <a:sym typeface="Libre Franklin"/>
              </a:defRPr>
            </a:lvl2pPr>
            <a:lvl3pPr marL="1371600" lvl="2" indent="-228600" algn="l" defTabSz="914400" rtl="0" eaLnBrk="1" latinLnBrk="0" hangingPunct="1">
              <a:lnSpc>
                <a:spcPct val="123000"/>
              </a:lnSpc>
              <a:spcBef>
                <a:spcPts val="600"/>
              </a:spcBef>
              <a:spcAft>
                <a:spcPts val="0"/>
              </a:spcAft>
              <a:buClr>
                <a:schemeClr val="accent1"/>
              </a:buClr>
              <a:buSzPts val="2100"/>
              <a:buFont typeface="Arial" panose="020B0604020202020204" pitchFamily="34" charset="0"/>
              <a:buNone/>
              <a:defRPr sz="2100" kern="1200">
                <a:solidFill>
                  <a:schemeClr val="accent6"/>
                </a:solidFill>
                <a:latin typeface="Libre Franklin"/>
                <a:ea typeface="Libre Franklin"/>
                <a:cs typeface="Libre Franklin"/>
                <a:sym typeface="Libre Franklin"/>
              </a:defRPr>
            </a:lvl3pPr>
            <a:lvl4pPr marL="1828800" lvl="3" indent="-228600" algn="l" defTabSz="914400" rtl="0" eaLnBrk="1" latinLnBrk="0" hangingPunct="1">
              <a:lnSpc>
                <a:spcPct val="123000"/>
              </a:lnSpc>
              <a:spcBef>
                <a:spcPts val="600"/>
              </a:spcBef>
              <a:spcAft>
                <a:spcPts val="0"/>
              </a:spcAft>
              <a:buClr>
                <a:schemeClr val="accent1"/>
              </a:buClr>
              <a:buSzPts val="2100"/>
              <a:buFont typeface="Arial" panose="020B0604020202020204" pitchFamily="34" charset="0"/>
              <a:buNone/>
              <a:defRPr sz="2100" kern="1200">
                <a:solidFill>
                  <a:schemeClr val="accent6"/>
                </a:solidFill>
                <a:latin typeface="Libre Franklin"/>
                <a:ea typeface="Libre Franklin"/>
                <a:cs typeface="Libre Franklin"/>
                <a:sym typeface="Libre Franklin"/>
              </a:defRPr>
            </a:lvl4pPr>
            <a:lvl5pPr marL="2286000" lvl="4" indent="-228600" algn="l" defTabSz="914400" rtl="0" eaLnBrk="1" latinLnBrk="0" hangingPunct="1">
              <a:lnSpc>
                <a:spcPct val="123000"/>
              </a:lnSpc>
              <a:spcBef>
                <a:spcPts val="600"/>
              </a:spcBef>
              <a:spcAft>
                <a:spcPts val="0"/>
              </a:spcAft>
              <a:buClr>
                <a:schemeClr val="accent1"/>
              </a:buClr>
              <a:buSzPts val="2100"/>
              <a:buFont typeface="Arial" panose="020B0604020202020204" pitchFamily="34" charset="0"/>
              <a:buNone/>
              <a:defRPr sz="2100" kern="1200">
                <a:solidFill>
                  <a:schemeClr val="accent6"/>
                </a:solidFill>
                <a:latin typeface="Libre Franklin"/>
                <a:ea typeface="Libre Franklin"/>
                <a:cs typeface="Libre Franklin"/>
                <a:sym typeface="Libre Franklin"/>
              </a:defRPr>
            </a:lvl5pPr>
            <a:lvl6pPr marL="2743200" lvl="5" indent="-342900" algn="l" defTabSz="914400" rtl="0" eaLnBrk="1" latinLnBrk="0" hangingPunct="1">
              <a:lnSpc>
                <a:spcPct val="90000"/>
              </a:lnSpc>
              <a:spcBef>
                <a:spcPts val="600"/>
              </a:spcBef>
              <a:spcAft>
                <a:spcPts val="0"/>
              </a:spcAft>
              <a:buClr>
                <a:schemeClr val="dk1"/>
              </a:buClr>
              <a:buSzPts val="1800"/>
              <a:buFont typeface="Arial" panose="020B0604020202020204" pitchFamily="34" charset="0"/>
              <a:buChar char="•"/>
              <a:defRPr sz="1800" kern="1200">
                <a:solidFill>
                  <a:schemeClr val="tx1"/>
                </a:solidFill>
                <a:latin typeface="+mn-lt"/>
                <a:ea typeface="+mn-ea"/>
                <a:cs typeface="+mn-cs"/>
              </a:defRPr>
            </a:lvl6pPr>
            <a:lvl7pPr marL="3200400" lvl="6" indent="-342900" algn="l" defTabSz="914400" rtl="0" eaLnBrk="1" latinLnBrk="0" hangingPunct="1">
              <a:lnSpc>
                <a:spcPct val="90000"/>
              </a:lnSpc>
              <a:spcBef>
                <a:spcPts val="500"/>
              </a:spcBef>
              <a:spcAft>
                <a:spcPts val="0"/>
              </a:spcAft>
              <a:buClr>
                <a:schemeClr val="dk1"/>
              </a:buClr>
              <a:buSzPts val="1800"/>
              <a:buFont typeface="Arial" panose="020B0604020202020204" pitchFamily="34" charset="0"/>
              <a:buChar char="•"/>
              <a:defRPr sz="1800" kern="1200">
                <a:solidFill>
                  <a:schemeClr val="tx1"/>
                </a:solidFill>
                <a:latin typeface="+mn-lt"/>
                <a:ea typeface="+mn-ea"/>
                <a:cs typeface="+mn-cs"/>
              </a:defRPr>
            </a:lvl7pPr>
            <a:lvl8pPr marL="3657600" lvl="7" indent="-342900" algn="l" defTabSz="914400" rtl="0" eaLnBrk="1" latinLnBrk="0" hangingPunct="1">
              <a:lnSpc>
                <a:spcPct val="90000"/>
              </a:lnSpc>
              <a:spcBef>
                <a:spcPts val="500"/>
              </a:spcBef>
              <a:spcAft>
                <a:spcPts val="0"/>
              </a:spcAft>
              <a:buClr>
                <a:schemeClr val="dk1"/>
              </a:buClr>
              <a:buSzPts val="1800"/>
              <a:buFont typeface="Arial" panose="020B0604020202020204" pitchFamily="34" charset="0"/>
              <a:buChar char="•"/>
              <a:defRPr sz="1800" kern="1200">
                <a:solidFill>
                  <a:schemeClr val="tx1"/>
                </a:solidFill>
                <a:latin typeface="+mn-lt"/>
                <a:ea typeface="+mn-ea"/>
                <a:cs typeface="+mn-cs"/>
              </a:defRPr>
            </a:lvl8pPr>
            <a:lvl9pPr marL="4114800" lvl="8" indent="-342900" algn="l" defTabSz="914400" rtl="0" eaLnBrk="1" latinLnBrk="0" hangingPunct="1">
              <a:lnSpc>
                <a:spcPct val="90000"/>
              </a:lnSpc>
              <a:spcBef>
                <a:spcPts val="500"/>
              </a:spcBef>
              <a:spcAft>
                <a:spcPts val="0"/>
              </a:spcAft>
              <a:buClr>
                <a:schemeClr val="dk1"/>
              </a:buClr>
              <a:buSzPts val="1800"/>
              <a:buFont typeface="Arial" panose="020B0604020202020204" pitchFamily="34" charset="0"/>
              <a:buChar char="•"/>
              <a:defRPr sz="1800" kern="1200">
                <a:solidFill>
                  <a:schemeClr val="tx1"/>
                </a:solidFill>
                <a:latin typeface="+mn-lt"/>
                <a:ea typeface="+mn-ea"/>
                <a:cs typeface="+mn-cs"/>
              </a:defRPr>
            </a:lvl9pPr>
          </a:lstStyle>
          <a:p>
            <a:pPr marL="0" indent="0" algn="ctr">
              <a:lnSpc>
                <a:spcPct val="100000"/>
              </a:lnSpc>
              <a:spcBef>
                <a:spcPts val="0"/>
              </a:spcBef>
            </a:pPr>
            <a:r>
              <a:rPr lang="en-US" sz="1800" b="1" i="0" u="none" strike="noStrike" baseline="0" dirty="0">
                <a:solidFill>
                  <a:srgbClr val="000000"/>
                </a:solidFill>
                <a:latin typeface="Calibri" panose="020F0502020204030204" pitchFamily="34" charset="0"/>
              </a:rPr>
              <a:t>Exhibit 41. Perceptions of Activity Leaders and Other Youth Scales—Percentage of Students by Response Category</a:t>
            </a:r>
          </a:p>
          <a:p>
            <a:pPr marL="0" indent="0" algn="ctr">
              <a:lnSpc>
                <a:spcPct val="100000"/>
              </a:lnSpc>
              <a:spcBef>
                <a:spcPts val="0"/>
              </a:spcBef>
            </a:pPr>
            <a:endParaRPr lang="en-US" sz="1800" b="1" dirty="0">
              <a:solidFill>
                <a:srgbClr val="000000"/>
              </a:solidFill>
              <a:latin typeface="Calibri" panose="020F0502020204030204" pitchFamily="34" charset="0"/>
            </a:endParaRPr>
          </a:p>
          <a:p>
            <a:pPr marL="0" indent="0" algn="ctr">
              <a:lnSpc>
                <a:spcPct val="100000"/>
              </a:lnSpc>
              <a:spcBef>
                <a:spcPts val="0"/>
              </a:spcBef>
            </a:pPr>
            <a:endParaRPr lang="en-US" sz="1800" b="1" i="0" u="none" strike="noStrike" baseline="0" dirty="0">
              <a:solidFill>
                <a:srgbClr val="000000"/>
              </a:solidFill>
              <a:latin typeface="Calibri" panose="020F0502020204030204" pitchFamily="34" charset="0"/>
            </a:endParaRPr>
          </a:p>
          <a:p>
            <a:pPr marL="0" indent="0" algn="ctr">
              <a:lnSpc>
                <a:spcPct val="100000"/>
              </a:lnSpc>
              <a:spcBef>
                <a:spcPts val="0"/>
              </a:spcBef>
            </a:pPr>
            <a:endParaRPr lang="en-US" sz="1800" b="1" dirty="0">
              <a:solidFill>
                <a:srgbClr val="000000"/>
              </a:solidFill>
              <a:latin typeface="Calibri" panose="020F0502020204030204" pitchFamily="34" charset="0"/>
            </a:endParaRPr>
          </a:p>
          <a:p>
            <a:pPr marL="0" indent="0" algn="ctr">
              <a:lnSpc>
                <a:spcPct val="100000"/>
              </a:lnSpc>
              <a:spcBef>
                <a:spcPts val="0"/>
              </a:spcBef>
            </a:pPr>
            <a:endParaRPr lang="en-US" sz="1800" b="1" i="0" u="none" strike="noStrike" baseline="0" dirty="0">
              <a:solidFill>
                <a:srgbClr val="000000"/>
              </a:solidFill>
              <a:latin typeface="Calibri" panose="020F0502020204030204" pitchFamily="34" charset="0"/>
            </a:endParaRPr>
          </a:p>
          <a:p>
            <a:pPr marL="0" indent="0" algn="ctr">
              <a:lnSpc>
                <a:spcPct val="100000"/>
              </a:lnSpc>
              <a:spcBef>
                <a:spcPts val="0"/>
              </a:spcBef>
            </a:pPr>
            <a:endParaRPr lang="en-US" sz="1800" b="1" dirty="0">
              <a:solidFill>
                <a:srgbClr val="000000"/>
              </a:solidFill>
              <a:latin typeface="Calibri" panose="020F0502020204030204" pitchFamily="34" charset="0"/>
            </a:endParaRPr>
          </a:p>
          <a:p>
            <a:pPr marL="0" indent="0" algn="ctr">
              <a:lnSpc>
                <a:spcPct val="100000"/>
              </a:lnSpc>
              <a:spcBef>
                <a:spcPts val="0"/>
              </a:spcBef>
            </a:pPr>
            <a:endParaRPr lang="en-US" sz="1800" b="1" i="0" u="none" strike="noStrike" baseline="0" dirty="0">
              <a:solidFill>
                <a:srgbClr val="000000"/>
              </a:solidFill>
              <a:latin typeface="Calibri" panose="020F0502020204030204" pitchFamily="34" charset="0"/>
            </a:endParaRPr>
          </a:p>
          <a:p>
            <a:pPr marL="0" indent="0" algn="ctr">
              <a:lnSpc>
                <a:spcPct val="100000"/>
              </a:lnSpc>
              <a:spcBef>
                <a:spcPts val="0"/>
              </a:spcBef>
            </a:pPr>
            <a:endParaRPr lang="en-US" sz="1800" b="1" dirty="0">
              <a:solidFill>
                <a:srgbClr val="000000"/>
              </a:solidFill>
              <a:latin typeface="Calibri" panose="020F0502020204030204" pitchFamily="34" charset="0"/>
            </a:endParaRPr>
          </a:p>
          <a:p>
            <a:pPr marL="0" indent="0" algn="ctr">
              <a:lnSpc>
                <a:spcPct val="100000"/>
              </a:lnSpc>
              <a:spcBef>
                <a:spcPts val="0"/>
              </a:spcBef>
            </a:pPr>
            <a:endParaRPr lang="en-US" sz="1800" b="1" i="0" u="none" strike="noStrike" baseline="0" dirty="0">
              <a:solidFill>
                <a:srgbClr val="000000"/>
              </a:solidFill>
              <a:latin typeface="Calibri" panose="020F0502020204030204" pitchFamily="34" charset="0"/>
            </a:endParaRPr>
          </a:p>
          <a:p>
            <a:pPr marL="0" indent="0" algn="ctr">
              <a:lnSpc>
                <a:spcPct val="100000"/>
              </a:lnSpc>
              <a:spcBef>
                <a:spcPts val="0"/>
              </a:spcBef>
            </a:pPr>
            <a:endParaRPr lang="en-US" sz="1800" b="1" dirty="0">
              <a:solidFill>
                <a:srgbClr val="000000"/>
              </a:solidFill>
              <a:latin typeface="Calibri" panose="020F0502020204030204" pitchFamily="34" charset="0"/>
            </a:endParaRPr>
          </a:p>
          <a:p>
            <a:pPr marL="0" indent="0" algn="ctr">
              <a:lnSpc>
                <a:spcPct val="100000"/>
              </a:lnSpc>
              <a:spcBef>
                <a:spcPts val="0"/>
              </a:spcBef>
            </a:pPr>
            <a:endParaRPr lang="en-US" sz="1800" b="1" i="0" u="none" strike="noStrike" baseline="0" dirty="0">
              <a:solidFill>
                <a:srgbClr val="000000"/>
              </a:solidFill>
              <a:latin typeface="Calibri" panose="020F0502020204030204" pitchFamily="34" charset="0"/>
            </a:endParaRPr>
          </a:p>
          <a:p>
            <a:pPr marL="0" indent="0" algn="ctr">
              <a:lnSpc>
                <a:spcPct val="100000"/>
              </a:lnSpc>
              <a:spcBef>
                <a:spcPts val="0"/>
              </a:spcBef>
            </a:pPr>
            <a:endParaRPr lang="en-US" sz="1800" b="1" dirty="0">
              <a:solidFill>
                <a:srgbClr val="000000"/>
              </a:solidFill>
              <a:latin typeface="Calibri" panose="020F0502020204030204" pitchFamily="34" charset="0"/>
            </a:endParaRPr>
          </a:p>
          <a:p>
            <a:pPr marL="0" indent="0" algn="ctr">
              <a:lnSpc>
                <a:spcPct val="100000"/>
              </a:lnSpc>
              <a:spcBef>
                <a:spcPts val="0"/>
              </a:spcBef>
            </a:pPr>
            <a:endParaRPr lang="en-US" sz="1800" b="1" i="0" u="none" strike="noStrike" baseline="0" dirty="0">
              <a:solidFill>
                <a:srgbClr val="000000"/>
              </a:solidFill>
              <a:latin typeface="Calibri" panose="020F0502020204030204" pitchFamily="34" charset="0"/>
            </a:endParaRPr>
          </a:p>
          <a:p>
            <a:pPr marL="0" indent="0" algn="ctr">
              <a:lnSpc>
                <a:spcPct val="100000"/>
              </a:lnSpc>
              <a:spcBef>
                <a:spcPts val="0"/>
              </a:spcBef>
            </a:pPr>
            <a:endParaRPr lang="en-US" sz="1800" b="1" dirty="0">
              <a:solidFill>
                <a:srgbClr val="000000"/>
              </a:solidFill>
              <a:latin typeface="Calibri" panose="020F0502020204030204" pitchFamily="34" charset="0"/>
            </a:endParaRPr>
          </a:p>
          <a:p>
            <a:pPr marL="0" indent="0" algn="ctr">
              <a:lnSpc>
                <a:spcPct val="100000"/>
              </a:lnSpc>
              <a:spcBef>
                <a:spcPts val="0"/>
              </a:spcBef>
            </a:pPr>
            <a:endParaRPr lang="en-US" sz="1800" b="1" i="0" u="none" strike="noStrike" baseline="0" dirty="0">
              <a:solidFill>
                <a:srgbClr val="000000"/>
              </a:solidFill>
              <a:latin typeface="Calibri" panose="020F0502020204030204" pitchFamily="34" charset="0"/>
            </a:endParaRPr>
          </a:p>
          <a:p>
            <a:pPr marL="0" indent="0" algn="ctr">
              <a:lnSpc>
                <a:spcPct val="100000"/>
              </a:lnSpc>
              <a:spcBef>
                <a:spcPts val="0"/>
              </a:spcBef>
            </a:pPr>
            <a:endParaRPr lang="en-US" sz="1800" b="1" dirty="0">
              <a:solidFill>
                <a:srgbClr val="000000"/>
              </a:solidFill>
              <a:latin typeface="Calibri" panose="020F0502020204030204" pitchFamily="34" charset="0"/>
            </a:endParaRPr>
          </a:p>
          <a:p>
            <a:pPr marL="0" indent="0" algn="ctr">
              <a:lnSpc>
                <a:spcPct val="100000"/>
              </a:lnSpc>
              <a:spcBef>
                <a:spcPts val="0"/>
              </a:spcBef>
            </a:pPr>
            <a:r>
              <a:rPr lang="en-US" sz="1400" b="0" i="1" u="none" strike="noStrike" baseline="0" dirty="0">
                <a:solidFill>
                  <a:srgbClr val="000000"/>
                </a:solidFill>
                <a:latin typeface="Calibri" panose="020F0502020204030204" pitchFamily="34" charset="0"/>
              </a:rPr>
              <a:t>Note. </a:t>
            </a:r>
            <a:r>
              <a:rPr lang="en-US" sz="1400" b="0" i="0" u="none" strike="noStrike" baseline="0" dirty="0">
                <a:solidFill>
                  <a:srgbClr val="000000"/>
                </a:solidFill>
                <a:latin typeface="Calibri" panose="020F0502020204030204" pitchFamily="34" charset="0"/>
              </a:rPr>
              <a:t>Based on survey responses from 306 youth to the Perceptions of Activity Leader scale and 304 youth to the Perceptions of Other Youth scale.</a:t>
            </a:r>
            <a:endParaRPr lang="en-US" sz="1400" b="1" i="0" u="none" strike="noStrike" baseline="0" dirty="0">
              <a:solidFill>
                <a:srgbClr val="000000"/>
              </a:solidFill>
              <a:latin typeface="Calibri" panose="020F0502020204030204" pitchFamily="34" charset="0"/>
            </a:endParaRPr>
          </a:p>
          <a:p>
            <a:pPr marL="0" indent="0" algn="ctr">
              <a:lnSpc>
                <a:spcPct val="100000"/>
              </a:lnSpc>
              <a:spcBef>
                <a:spcPts val="0"/>
              </a:spcBef>
            </a:pPr>
            <a:endParaRPr lang="en-US" sz="1800" b="1" dirty="0">
              <a:solidFill>
                <a:srgbClr val="000000"/>
              </a:solidFill>
              <a:effectLst/>
              <a:latin typeface="Calibri" panose="020F0502020204030204" pitchFamily="34" charset="0"/>
              <a:ea typeface="Times New Roman" panose="02020603050405020304" pitchFamily="18" charset="0"/>
              <a:cs typeface="Times" panose="02020603050405020304" pitchFamily="18" charset="0"/>
            </a:endParaRPr>
          </a:p>
          <a:p>
            <a:pPr marL="0" indent="0" algn="ctr">
              <a:lnSpc>
                <a:spcPct val="100000"/>
              </a:lnSpc>
              <a:spcBef>
                <a:spcPts val="0"/>
              </a:spcBef>
            </a:pPr>
            <a:endParaRPr lang="en-US" sz="1800" b="1" dirty="0">
              <a:solidFill>
                <a:srgbClr val="000000"/>
              </a:solidFill>
              <a:effectLst/>
              <a:latin typeface="Calibri" panose="020F0502020204030204" pitchFamily="34" charset="0"/>
              <a:ea typeface="Times New Roman" panose="02020603050405020304" pitchFamily="18" charset="0"/>
              <a:cs typeface="Times" panose="02020603050405020304" pitchFamily="18" charset="0"/>
            </a:endParaRPr>
          </a:p>
          <a:p>
            <a:pPr marL="342900" indent="-342900">
              <a:lnSpc>
                <a:spcPct val="100000"/>
              </a:lnSpc>
              <a:spcBef>
                <a:spcPts val="0"/>
              </a:spcBef>
              <a:buFont typeface="Arial" panose="020B0604020202020204" pitchFamily="34" charset="0"/>
              <a:buChar char="•"/>
            </a:pPr>
            <a:endParaRPr lang="en-US" sz="2400" dirty="0"/>
          </a:p>
        </p:txBody>
      </p:sp>
      <p:graphicFrame>
        <p:nvGraphicFramePr>
          <p:cNvPr id="9" name="Chart 8">
            <a:extLst>
              <a:ext uri="{FF2B5EF4-FFF2-40B4-BE49-F238E27FC236}">
                <a16:creationId xmlns:a16="http://schemas.microsoft.com/office/drawing/2014/main" id="{00000000-0008-0000-0400-000004000000}"/>
              </a:ext>
            </a:extLst>
          </p:cNvPr>
          <p:cNvGraphicFramePr/>
          <p:nvPr>
            <p:extLst>
              <p:ext uri="{D42A27DB-BD31-4B8C-83A1-F6EECF244321}">
                <p14:modId xmlns:p14="http://schemas.microsoft.com/office/powerpoint/2010/main" val="4253413494"/>
              </p:ext>
            </p:extLst>
          </p:nvPr>
        </p:nvGraphicFramePr>
        <p:xfrm>
          <a:off x="2390503" y="1844367"/>
          <a:ext cx="6677297" cy="4036423"/>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20738642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5C870C-9640-4363-904B-82BA0D25D1E0}"/>
              </a:ext>
            </a:extLst>
          </p:cNvPr>
          <p:cNvSpPr>
            <a:spLocks noGrp="1"/>
          </p:cNvSpPr>
          <p:nvPr>
            <p:ph type="title"/>
          </p:nvPr>
        </p:nvSpPr>
        <p:spPr>
          <a:xfrm>
            <a:off x="304800" y="289593"/>
            <a:ext cx="11582400" cy="1257109"/>
          </a:xfrm>
        </p:spPr>
        <p:txBody>
          <a:bodyPr/>
          <a:lstStyle/>
          <a:p>
            <a:r>
              <a:rPr lang="en-US" dirty="0"/>
              <a:t>Outcomes – Perceptions of Adults &amp; Other Youth – Youth Experience Survey (Middle)</a:t>
            </a:r>
          </a:p>
        </p:txBody>
      </p:sp>
      <p:sp>
        <p:nvSpPr>
          <p:cNvPr id="4" name="Slide Number Placeholder 3">
            <a:extLst>
              <a:ext uri="{FF2B5EF4-FFF2-40B4-BE49-F238E27FC236}">
                <a16:creationId xmlns:a16="http://schemas.microsoft.com/office/drawing/2014/main" id="{3640E1BE-8928-4266-843C-294C2902FB8C}"/>
              </a:ext>
            </a:extLst>
          </p:cNvPr>
          <p:cNvSpPr>
            <a:spLocks noGrp="1"/>
          </p:cNvSpPr>
          <p:nvPr>
            <p:ph type="sldNum" idx="12"/>
          </p:nvPr>
        </p:nvSpPr>
        <p:spPr/>
        <p:txBody>
          <a:bodyPr/>
          <a:lstStyle/>
          <a:p>
            <a:pPr marL="0" lvl="0" indent="0" algn="ctr" rtl="0">
              <a:spcBef>
                <a:spcPts val="0"/>
              </a:spcBef>
              <a:spcAft>
                <a:spcPts val="0"/>
              </a:spcAft>
              <a:buNone/>
            </a:pPr>
            <a:fld id="{00000000-1234-1234-1234-123412341234}" type="slidenum">
              <a:rPr lang="en-US"/>
              <a:t>29</a:t>
            </a:fld>
            <a:endParaRPr lang="en-US"/>
          </a:p>
        </p:txBody>
      </p:sp>
      <p:pic>
        <p:nvPicPr>
          <p:cNvPr id="5" name="Google Shape;169;p23">
            <a:extLst>
              <a:ext uri="{FF2B5EF4-FFF2-40B4-BE49-F238E27FC236}">
                <a16:creationId xmlns:a16="http://schemas.microsoft.com/office/drawing/2014/main" id="{DFBF0352-A349-45BA-ADF0-6B9CBA095F50}"/>
              </a:ext>
            </a:extLst>
          </p:cNvPr>
          <p:cNvPicPr preferRelativeResize="0"/>
          <p:nvPr/>
        </p:nvPicPr>
        <p:blipFill>
          <a:blip r:embed="rId3">
            <a:duotone>
              <a:schemeClr val="accent3">
                <a:shade val="45000"/>
                <a:satMod val="135000"/>
              </a:schemeClr>
              <a:prstClr val="white"/>
            </a:duotone>
          </a:blip>
          <a:stretch>
            <a:fillRect/>
          </a:stretch>
        </p:blipFill>
        <p:spPr>
          <a:xfrm>
            <a:off x="393860" y="6160106"/>
            <a:ext cx="1795549" cy="365125"/>
          </a:xfrm>
          <a:prstGeom prst="rect">
            <a:avLst/>
          </a:prstGeom>
        </p:spPr>
      </p:pic>
      <p:sp>
        <p:nvSpPr>
          <p:cNvPr id="8" name="Content Placeholder 2"/>
          <p:cNvSpPr txBox="1">
            <a:spLocks/>
          </p:cNvSpPr>
          <p:nvPr/>
        </p:nvSpPr>
        <p:spPr>
          <a:xfrm>
            <a:off x="304801" y="1546702"/>
            <a:ext cx="11582399" cy="4613403"/>
          </a:xfrm>
          <a:prstGeom prst="rect">
            <a:avLst/>
          </a:prstGeom>
          <a:noFill/>
          <a:ln>
            <a:noFill/>
          </a:ln>
        </p:spPr>
        <p:txBody>
          <a:bodyPr spcFirstLastPara="1" vert="horz" wrap="square" lIns="91425" tIns="45700" rIns="91425" bIns="45700" rtlCol="0" anchor="t" anchorCtr="0">
            <a:noAutofit/>
          </a:bodyPr>
          <a:lstStyle>
            <a:lvl1pPr marL="457200" lvl="0" indent="-228600" algn="l" defTabSz="914400" rtl="0" eaLnBrk="1" latinLnBrk="0" hangingPunct="1">
              <a:lnSpc>
                <a:spcPct val="123000"/>
              </a:lnSpc>
              <a:spcBef>
                <a:spcPts val="600"/>
              </a:spcBef>
              <a:spcAft>
                <a:spcPts val="0"/>
              </a:spcAft>
              <a:buClr>
                <a:schemeClr val="accent1"/>
              </a:buClr>
              <a:buSzPts val="2100"/>
              <a:buFont typeface="Arial" panose="020B0604020202020204" pitchFamily="34" charset="0"/>
              <a:buNone/>
              <a:defRPr sz="2100" kern="1200">
                <a:solidFill>
                  <a:schemeClr val="accent6"/>
                </a:solidFill>
                <a:latin typeface="Libre Franklin"/>
                <a:ea typeface="Libre Franklin"/>
                <a:cs typeface="Libre Franklin"/>
                <a:sym typeface="Libre Franklin"/>
              </a:defRPr>
            </a:lvl1pPr>
            <a:lvl2pPr marL="914400" lvl="1" indent="-228600" algn="l" defTabSz="914400" rtl="0" eaLnBrk="1" latinLnBrk="0" hangingPunct="1">
              <a:lnSpc>
                <a:spcPct val="123000"/>
              </a:lnSpc>
              <a:spcBef>
                <a:spcPts val="600"/>
              </a:spcBef>
              <a:spcAft>
                <a:spcPts val="0"/>
              </a:spcAft>
              <a:buClr>
                <a:schemeClr val="accent1"/>
              </a:buClr>
              <a:buSzPts val="2100"/>
              <a:buFont typeface="Arial" panose="020B0604020202020204" pitchFamily="34" charset="0"/>
              <a:buNone/>
              <a:defRPr sz="2100" kern="1200">
                <a:solidFill>
                  <a:schemeClr val="accent6"/>
                </a:solidFill>
                <a:latin typeface="Libre Franklin"/>
                <a:ea typeface="Libre Franklin"/>
                <a:cs typeface="Libre Franklin"/>
                <a:sym typeface="Libre Franklin"/>
              </a:defRPr>
            </a:lvl2pPr>
            <a:lvl3pPr marL="1371600" lvl="2" indent="-228600" algn="l" defTabSz="914400" rtl="0" eaLnBrk="1" latinLnBrk="0" hangingPunct="1">
              <a:lnSpc>
                <a:spcPct val="123000"/>
              </a:lnSpc>
              <a:spcBef>
                <a:spcPts val="600"/>
              </a:spcBef>
              <a:spcAft>
                <a:spcPts val="0"/>
              </a:spcAft>
              <a:buClr>
                <a:schemeClr val="accent1"/>
              </a:buClr>
              <a:buSzPts val="2100"/>
              <a:buFont typeface="Arial" panose="020B0604020202020204" pitchFamily="34" charset="0"/>
              <a:buNone/>
              <a:defRPr sz="2100" kern="1200">
                <a:solidFill>
                  <a:schemeClr val="accent6"/>
                </a:solidFill>
                <a:latin typeface="Libre Franklin"/>
                <a:ea typeface="Libre Franklin"/>
                <a:cs typeface="Libre Franklin"/>
                <a:sym typeface="Libre Franklin"/>
              </a:defRPr>
            </a:lvl3pPr>
            <a:lvl4pPr marL="1828800" lvl="3" indent="-228600" algn="l" defTabSz="914400" rtl="0" eaLnBrk="1" latinLnBrk="0" hangingPunct="1">
              <a:lnSpc>
                <a:spcPct val="123000"/>
              </a:lnSpc>
              <a:spcBef>
                <a:spcPts val="600"/>
              </a:spcBef>
              <a:spcAft>
                <a:spcPts val="0"/>
              </a:spcAft>
              <a:buClr>
                <a:schemeClr val="accent1"/>
              </a:buClr>
              <a:buSzPts val="2100"/>
              <a:buFont typeface="Arial" panose="020B0604020202020204" pitchFamily="34" charset="0"/>
              <a:buNone/>
              <a:defRPr sz="2100" kern="1200">
                <a:solidFill>
                  <a:schemeClr val="accent6"/>
                </a:solidFill>
                <a:latin typeface="Libre Franklin"/>
                <a:ea typeface="Libre Franklin"/>
                <a:cs typeface="Libre Franklin"/>
                <a:sym typeface="Libre Franklin"/>
              </a:defRPr>
            </a:lvl4pPr>
            <a:lvl5pPr marL="2286000" lvl="4" indent="-228600" algn="l" defTabSz="914400" rtl="0" eaLnBrk="1" latinLnBrk="0" hangingPunct="1">
              <a:lnSpc>
                <a:spcPct val="123000"/>
              </a:lnSpc>
              <a:spcBef>
                <a:spcPts val="600"/>
              </a:spcBef>
              <a:spcAft>
                <a:spcPts val="0"/>
              </a:spcAft>
              <a:buClr>
                <a:schemeClr val="accent1"/>
              </a:buClr>
              <a:buSzPts val="2100"/>
              <a:buFont typeface="Arial" panose="020B0604020202020204" pitchFamily="34" charset="0"/>
              <a:buNone/>
              <a:defRPr sz="2100" kern="1200">
                <a:solidFill>
                  <a:schemeClr val="accent6"/>
                </a:solidFill>
                <a:latin typeface="Libre Franklin"/>
                <a:ea typeface="Libre Franklin"/>
                <a:cs typeface="Libre Franklin"/>
                <a:sym typeface="Libre Franklin"/>
              </a:defRPr>
            </a:lvl5pPr>
            <a:lvl6pPr marL="2743200" lvl="5" indent="-342900" algn="l" defTabSz="914400" rtl="0" eaLnBrk="1" latinLnBrk="0" hangingPunct="1">
              <a:lnSpc>
                <a:spcPct val="90000"/>
              </a:lnSpc>
              <a:spcBef>
                <a:spcPts val="600"/>
              </a:spcBef>
              <a:spcAft>
                <a:spcPts val="0"/>
              </a:spcAft>
              <a:buClr>
                <a:schemeClr val="dk1"/>
              </a:buClr>
              <a:buSzPts val="1800"/>
              <a:buFont typeface="Arial" panose="020B0604020202020204" pitchFamily="34" charset="0"/>
              <a:buChar char="•"/>
              <a:defRPr sz="1800" kern="1200">
                <a:solidFill>
                  <a:schemeClr val="tx1"/>
                </a:solidFill>
                <a:latin typeface="+mn-lt"/>
                <a:ea typeface="+mn-ea"/>
                <a:cs typeface="+mn-cs"/>
              </a:defRPr>
            </a:lvl6pPr>
            <a:lvl7pPr marL="3200400" lvl="6" indent="-342900" algn="l" defTabSz="914400" rtl="0" eaLnBrk="1" latinLnBrk="0" hangingPunct="1">
              <a:lnSpc>
                <a:spcPct val="90000"/>
              </a:lnSpc>
              <a:spcBef>
                <a:spcPts val="500"/>
              </a:spcBef>
              <a:spcAft>
                <a:spcPts val="0"/>
              </a:spcAft>
              <a:buClr>
                <a:schemeClr val="dk1"/>
              </a:buClr>
              <a:buSzPts val="1800"/>
              <a:buFont typeface="Arial" panose="020B0604020202020204" pitchFamily="34" charset="0"/>
              <a:buChar char="•"/>
              <a:defRPr sz="1800" kern="1200">
                <a:solidFill>
                  <a:schemeClr val="tx1"/>
                </a:solidFill>
                <a:latin typeface="+mn-lt"/>
                <a:ea typeface="+mn-ea"/>
                <a:cs typeface="+mn-cs"/>
              </a:defRPr>
            </a:lvl7pPr>
            <a:lvl8pPr marL="3657600" lvl="7" indent="-342900" algn="l" defTabSz="914400" rtl="0" eaLnBrk="1" latinLnBrk="0" hangingPunct="1">
              <a:lnSpc>
                <a:spcPct val="90000"/>
              </a:lnSpc>
              <a:spcBef>
                <a:spcPts val="500"/>
              </a:spcBef>
              <a:spcAft>
                <a:spcPts val="0"/>
              </a:spcAft>
              <a:buClr>
                <a:schemeClr val="dk1"/>
              </a:buClr>
              <a:buSzPts val="1800"/>
              <a:buFont typeface="Arial" panose="020B0604020202020204" pitchFamily="34" charset="0"/>
              <a:buChar char="•"/>
              <a:defRPr sz="1800" kern="1200">
                <a:solidFill>
                  <a:schemeClr val="tx1"/>
                </a:solidFill>
                <a:latin typeface="+mn-lt"/>
                <a:ea typeface="+mn-ea"/>
                <a:cs typeface="+mn-cs"/>
              </a:defRPr>
            </a:lvl8pPr>
            <a:lvl9pPr marL="4114800" lvl="8" indent="-342900" algn="l" defTabSz="914400" rtl="0" eaLnBrk="1" latinLnBrk="0" hangingPunct="1">
              <a:lnSpc>
                <a:spcPct val="90000"/>
              </a:lnSpc>
              <a:spcBef>
                <a:spcPts val="500"/>
              </a:spcBef>
              <a:spcAft>
                <a:spcPts val="0"/>
              </a:spcAft>
              <a:buClr>
                <a:schemeClr val="dk1"/>
              </a:buClr>
              <a:buSzPts val="1800"/>
              <a:buFont typeface="Arial" panose="020B0604020202020204" pitchFamily="34" charset="0"/>
              <a:buChar char="•"/>
              <a:defRPr sz="1800" kern="1200">
                <a:solidFill>
                  <a:schemeClr val="tx1"/>
                </a:solidFill>
                <a:latin typeface="+mn-lt"/>
                <a:ea typeface="+mn-ea"/>
                <a:cs typeface="+mn-cs"/>
              </a:defRPr>
            </a:lvl9pPr>
          </a:lstStyle>
          <a:p>
            <a:pPr marL="342900" indent="-342900">
              <a:lnSpc>
                <a:spcPct val="100000"/>
              </a:lnSpc>
              <a:spcAft>
                <a:spcPts val="600"/>
              </a:spcAft>
              <a:buFont typeface="Arial" panose="020B0604020202020204" pitchFamily="34" charset="0"/>
              <a:buChar char="•"/>
            </a:pPr>
            <a:r>
              <a:rPr lang="en-US" sz="2400" dirty="0"/>
              <a:t>Student perceptions of activity leaders were more positive than results on the opportunities for agency scale.</a:t>
            </a:r>
          </a:p>
          <a:p>
            <a:pPr marL="342900" indent="-342900">
              <a:lnSpc>
                <a:spcPct val="100000"/>
              </a:lnSpc>
              <a:spcAft>
                <a:spcPts val="600"/>
              </a:spcAft>
              <a:buFont typeface="Arial" panose="020B0604020202020204" pitchFamily="34" charset="0"/>
              <a:buChar char="•"/>
            </a:pPr>
            <a:r>
              <a:rPr lang="en-US" sz="2400" dirty="0"/>
              <a:t>“There is an adult here who I enjoy being around” (76% true or mostly true) and “there is an adult here who helps me when I have a problem” (74% true or mostly true) were the most positive items.</a:t>
            </a:r>
          </a:p>
          <a:p>
            <a:pPr marL="342900" indent="-342900">
              <a:lnSpc>
                <a:spcPct val="100000"/>
              </a:lnSpc>
              <a:spcAft>
                <a:spcPts val="600"/>
              </a:spcAft>
              <a:buFont typeface="Arial" panose="020B0604020202020204" pitchFamily="34" charset="0"/>
              <a:buChar char="•"/>
            </a:pPr>
            <a:r>
              <a:rPr lang="en-US" sz="2400" dirty="0"/>
              <a:t>Perceptions of other youth were generally less positive, although most still fell in the completely true or mostly true categories.</a:t>
            </a:r>
          </a:p>
          <a:p>
            <a:pPr marL="342900" indent="-342900">
              <a:lnSpc>
                <a:spcPct val="100000"/>
              </a:lnSpc>
              <a:spcAft>
                <a:spcPts val="600"/>
              </a:spcAft>
              <a:buFont typeface="Arial" panose="020B0604020202020204" pitchFamily="34" charset="0"/>
              <a:buChar char="•"/>
            </a:pPr>
            <a:endParaRPr lang="en-US" sz="2400" b="1" dirty="0">
              <a:solidFill>
                <a:srgbClr val="000000"/>
              </a:solidFill>
              <a:effectLst/>
              <a:latin typeface="Calibri" panose="020F0502020204030204" pitchFamily="34" charset="0"/>
              <a:ea typeface="Times New Roman" panose="02020603050405020304" pitchFamily="18" charset="0"/>
              <a:cs typeface="Times" panose="02020603050405020304" pitchFamily="18" charset="0"/>
            </a:endParaRPr>
          </a:p>
          <a:p>
            <a:pPr marL="0" indent="0" algn="ctr">
              <a:lnSpc>
                <a:spcPct val="100000"/>
              </a:lnSpc>
              <a:spcAft>
                <a:spcPts val="600"/>
              </a:spcAft>
            </a:pPr>
            <a:endParaRPr lang="en-US" sz="2400" b="1" dirty="0">
              <a:solidFill>
                <a:srgbClr val="000000"/>
              </a:solidFill>
              <a:effectLst/>
              <a:latin typeface="Calibri" panose="020F0502020204030204" pitchFamily="34" charset="0"/>
              <a:ea typeface="Times New Roman" panose="02020603050405020304" pitchFamily="18" charset="0"/>
              <a:cs typeface="Times" panose="02020603050405020304" pitchFamily="18" charset="0"/>
            </a:endParaRPr>
          </a:p>
          <a:p>
            <a:pPr marL="342900" indent="-342900">
              <a:lnSpc>
                <a:spcPct val="100000"/>
              </a:lnSpc>
              <a:spcAft>
                <a:spcPts val="600"/>
              </a:spcAft>
              <a:buFont typeface="Arial" panose="020B0604020202020204" pitchFamily="34" charset="0"/>
              <a:buChar char="•"/>
            </a:pPr>
            <a:endParaRPr lang="en-US" sz="2400" dirty="0"/>
          </a:p>
        </p:txBody>
      </p:sp>
    </p:spTree>
    <p:extLst>
      <p:ext uri="{BB962C8B-B14F-4D97-AF65-F5344CB8AC3E}">
        <p14:creationId xmlns:p14="http://schemas.microsoft.com/office/powerpoint/2010/main" val="2372884254"/>
      </p:ext>
    </p:extLst>
  </p:cSld>
  <p:clrMapOvr>
    <a:overrideClrMapping bg1="lt1" tx1="dk1" bg2="lt2" tx2="dk2" accent1="accent1" accent2="accent2" accent3="accent3" accent4="accent4" accent5="accent5" accent6="accent6" hlink="hlink" folHlink="folHlink"/>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Evaluation Overview</a:t>
            </a:r>
          </a:p>
        </p:txBody>
      </p:sp>
      <p:sp>
        <p:nvSpPr>
          <p:cNvPr id="5" name="Slide Number Placeholder 4"/>
          <p:cNvSpPr>
            <a:spLocks noGrp="1"/>
          </p:cNvSpPr>
          <p:nvPr>
            <p:ph type="sldNum" sz="quarter" idx="12"/>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fld id="{F477D24C-55BC-4150-BC77-7526DE4131D6}" type="slidenum">
              <a:rPr kumimoji="0" lang="en-US" sz="1600" b="0" i="0" u="none" strike="noStrike" kern="1200" cap="none" spc="0" normalizeH="0" baseline="0" noProof="0" smtClean="0">
                <a:ln>
                  <a:noFill/>
                </a:ln>
                <a:solidFill>
                  <a:prstClr val="white"/>
                </a:solidFill>
                <a:effectLst/>
                <a:uLnTx/>
                <a:uFillTx/>
                <a:latin typeface="Franklin Gothic Book"/>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3</a:t>
            </a:fld>
            <a:endParaRPr kumimoji="0" lang="en-US" sz="1600" b="0" i="0" u="none" strike="noStrike" kern="1200" cap="none" spc="0" normalizeH="0" baseline="0" noProof="0">
              <a:ln>
                <a:noFill/>
              </a:ln>
              <a:solidFill>
                <a:prstClr val="white"/>
              </a:solidFill>
              <a:effectLst/>
              <a:uLnTx/>
              <a:uFillTx/>
              <a:latin typeface="Franklin Gothic Book"/>
              <a:ea typeface="+mn-ea"/>
              <a:cs typeface="+mn-cs"/>
            </a:endParaRPr>
          </a:p>
        </p:txBody>
      </p:sp>
      <p:pic>
        <p:nvPicPr>
          <p:cNvPr id="8" name="Google Shape;169;p23">
            <a:extLst>
              <a:ext uri="{FF2B5EF4-FFF2-40B4-BE49-F238E27FC236}">
                <a16:creationId xmlns:a16="http://schemas.microsoft.com/office/drawing/2014/main" id="{200260E2-09A1-4FBE-9319-D1245ACD7D29}"/>
              </a:ext>
            </a:extLst>
          </p:cNvPr>
          <p:cNvPicPr preferRelativeResize="0"/>
          <p:nvPr/>
        </p:nvPicPr>
        <p:blipFill>
          <a:blip r:embed="rId2">
            <a:duotone>
              <a:schemeClr val="accent3">
                <a:shade val="45000"/>
                <a:satMod val="135000"/>
              </a:schemeClr>
              <a:prstClr val="white"/>
            </a:duotone>
          </a:blip>
          <a:stretch>
            <a:fillRect/>
          </a:stretch>
        </p:blipFill>
        <p:spPr>
          <a:xfrm>
            <a:off x="393860" y="6160106"/>
            <a:ext cx="1795549" cy="365125"/>
          </a:xfrm>
          <a:prstGeom prst="rect">
            <a:avLst/>
          </a:prstGeom>
        </p:spPr>
      </p:pic>
      <p:sp>
        <p:nvSpPr>
          <p:cNvPr id="3" name="Content Placeholder 2"/>
          <p:cNvSpPr>
            <a:spLocks noGrp="1"/>
          </p:cNvSpPr>
          <p:nvPr>
            <p:ph idx="1"/>
          </p:nvPr>
        </p:nvSpPr>
        <p:spPr>
          <a:xfrm>
            <a:off x="304799" y="901889"/>
            <a:ext cx="11582401" cy="5161775"/>
          </a:xfrm>
        </p:spPr>
        <p:txBody>
          <a:bodyPr/>
          <a:lstStyle/>
          <a:p>
            <a:r>
              <a:rPr lang="en-US" sz="2800" dirty="0">
                <a:latin typeface="Calibri" panose="020F0502020204030204" pitchFamily="34" charset="0"/>
              </a:rPr>
              <a:t>Data collection:</a:t>
            </a:r>
          </a:p>
          <a:p>
            <a:pPr marL="914400" lvl="1" indent="-457200">
              <a:spcAft>
                <a:spcPts val="0"/>
              </a:spcAft>
              <a:buFont typeface="+mj-lt"/>
              <a:buAutoNum type="alphaLcPeriod"/>
            </a:pPr>
            <a:r>
              <a:rPr lang="en-US" sz="2400" b="0" i="0" u="none" strike="noStrike" baseline="0" dirty="0">
                <a:latin typeface="Calibri" panose="020F0502020204030204" pitchFamily="34" charset="0"/>
              </a:rPr>
              <a:t>Elementary and middle school program director/site coordinator interviews and surveys</a:t>
            </a:r>
          </a:p>
          <a:p>
            <a:pPr marL="914400" lvl="1" indent="-457200">
              <a:spcAft>
                <a:spcPts val="0"/>
              </a:spcAft>
              <a:buFont typeface="+mj-lt"/>
              <a:buAutoNum type="alphaLcPeriod"/>
            </a:pPr>
            <a:r>
              <a:rPr lang="en-US" sz="2400" b="0" i="0" u="none" strike="noStrike" baseline="0" dirty="0">
                <a:latin typeface="Calibri" panose="020F0502020204030204" pitchFamily="34" charset="0"/>
              </a:rPr>
              <a:t>Elementary and middle school program observation assessments (PQA)</a:t>
            </a:r>
          </a:p>
          <a:p>
            <a:pPr marL="914400" lvl="1" indent="-457200">
              <a:spcAft>
                <a:spcPts val="0"/>
              </a:spcAft>
              <a:buFont typeface="+mj-lt"/>
              <a:buAutoNum type="alphaLcPeriod"/>
            </a:pPr>
            <a:r>
              <a:rPr lang="en-US" sz="2400" b="0" i="0" u="none" strike="noStrike" baseline="0" dirty="0">
                <a:latin typeface="Calibri" panose="020F0502020204030204" pitchFamily="34" charset="0"/>
              </a:rPr>
              <a:t>Elementary school teacher surveys (SAYO-T)</a:t>
            </a:r>
          </a:p>
          <a:p>
            <a:pPr marL="914400" lvl="1" indent="-457200">
              <a:spcAft>
                <a:spcPts val="0"/>
              </a:spcAft>
              <a:buFont typeface="+mj-lt"/>
              <a:buAutoNum type="alphaLcPeriod"/>
            </a:pPr>
            <a:r>
              <a:rPr lang="en-US" sz="2400" dirty="0">
                <a:latin typeface="Calibri" panose="020F0502020204030204" pitchFamily="34" charset="0"/>
              </a:rPr>
              <a:t>Pre-post middle school youth outcome surveys (YMEB)</a:t>
            </a:r>
          </a:p>
          <a:p>
            <a:pPr marL="914400" lvl="1" indent="-457200">
              <a:spcAft>
                <a:spcPts val="0"/>
              </a:spcAft>
              <a:buFont typeface="+mj-lt"/>
              <a:buAutoNum type="alphaLcPeriod"/>
            </a:pPr>
            <a:r>
              <a:rPr lang="en-US" sz="2400" dirty="0">
                <a:latin typeface="Calibri" panose="020F0502020204030204" pitchFamily="34" charset="0"/>
              </a:rPr>
              <a:t>Year-end middle school youth experience surveys (“Youth Experience Survey”)</a:t>
            </a:r>
          </a:p>
          <a:p>
            <a:pPr marL="914400" lvl="1" indent="-457200">
              <a:spcAft>
                <a:spcPts val="0"/>
              </a:spcAft>
              <a:buFont typeface="+mj-lt"/>
              <a:buAutoNum type="alphaLcPeriod"/>
            </a:pPr>
            <a:r>
              <a:rPr lang="en-US" sz="2400" dirty="0">
                <a:latin typeface="Calibri" panose="020F0502020204030204" pitchFamily="34" charset="0"/>
              </a:rPr>
              <a:t>After-program middle school sites youth engagement surveys (“Youth Engagement Survey”)</a:t>
            </a:r>
          </a:p>
        </p:txBody>
      </p:sp>
    </p:spTree>
    <p:extLst>
      <p:ext uri="{BB962C8B-B14F-4D97-AF65-F5344CB8AC3E}">
        <p14:creationId xmlns:p14="http://schemas.microsoft.com/office/powerpoint/2010/main" val="114116395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5C870C-9640-4363-904B-82BA0D25D1E0}"/>
              </a:ext>
            </a:extLst>
          </p:cNvPr>
          <p:cNvSpPr>
            <a:spLocks noGrp="1"/>
          </p:cNvSpPr>
          <p:nvPr>
            <p:ph type="title"/>
          </p:nvPr>
        </p:nvSpPr>
        <p:spPr>
          <a:xfrm>
            <a:off x="304800" y="289593"/>
            <a:ext cx="11582400" cy="1257109"/>
          </a:xfrm>
        </p:spPr>
        <p:txBody>
          <a:bodyPr/>
          <a:lstStyle/>
          <a:p>
            <a:r>
              <a:rPr lang="en-US" dirty="0"/>
              <a:t>Outcomes – Opportunities for Skill-Building – Youth Experience Survey (Middle)</a:t>
            </a:r>
          </a:p>
        </p:txBody>
      </p:sp>
      <p:sp>
        <p:nvSpPr>
          <p:cNvPr id="4" name="Slide Number Placeholder 3">
            <a:extLst>
              <a:ext uri="{FF2B5EF4-FFF2-40B4-BE49-F238E27FC236}">
                <a16:creationId xmlns:a16="http://schemas.microsoft.com/office/drawing/2014/main" id="{3640E1BE-8928-4266-843C-294C2902FB8C}"/>
              </a:ext>
            </a:extLst>
          </p:cNvPr>
          <p:cNvSpPr>
            <a:spLocks noGrp="1"/>
          </p:cNvSpPr>
          <p:nvPr>
            <p:ph type="sldNum" idx="12"/>
          </p:nvPr>
        </p:nvSpPr>
        <p:spPr/>
        <p:txBody>
          <a:bodyPr/>
          <a:lstStyle/>
          <a:p>
            <a:pPr marL="0" lvl="0" indent="0" algn="ctr" rtl="0">
              <a:spcBef>
                <a:spcPts val="0"/>
              </a:spcBef>
              <a:spcAft>
                <a:spcPts val="0"/>
              </a:spcAft>
              <a:buNone/>
            </a:pPr>
            <a:fld id="{00000000-1234-1234-1234-123412341234}" type="slidenum">
              <a:rPr lang="en-US"/>
              <a:t>30</a:t>
            </a:fld>
            <a:endParaRPr lang="en-US"/>
          </a:p>
        </p:txBody>
      </p:sp>
      <p:pic>
        <p:nvPicPr>
          <p:cNvPr id="5" name="Google Shape;169;p23">
            <a:extLst>
              <a:ext uri="{FF2B5EF4-FFF2-40B4-BE49-F238E27FC236}">
                <a16:creationId xmlns:a16="http://schemas.microsoft.com/office/drawing/2014/main" id="{DFBF0352-A349-45BA-ADF0-6B9CBA095F50}"/>
              </a:ext>
            </a:extLst>
          </p:cNvPr>
          <p:cNvPicPr preferRelativeResize="0"/>
          <p:nvPr/>
        </p:nvPicPr>
        <p:blipFill>
          <a:blip r:embed="rId2">
            <a:duotone>
              <a:schemeClr val="accent3">
                <a:shade val="45000"/>
                <a:satMod val="135000"/>
              </a:schemeClr>
              <a:prstClr val="white"/>
            </a:duotone>
          </a:blip>
          <a:stretch>
            <a:fillRect/>
          </a:stretch>
        </p:blipFill>
        <p:spPr>
          <a:xfrm>
            <a:off x="393860" y="6160106"/>
            <a:ext cx="1795549" cy="365125"/>
          </a:xfrm>
          <a:prstGeom prst="rect">
            <a:avLst/>
          </a:prstGeom>
        </p:spPr>
      </p:pic>
      <p:sp>
        <p:nvSpPr>
          <p:cNvPr id="8" name="Content Placeholder 2"/>
          <p:cNvSpPr txBox="1">
            <a:spLocks/>
          </p:cNvSpPr>
          <p:nvPr/>
        </p:nvSpPr>
        <p:spPr>
          <a:xfrm>
            <a:off x="304801" y="1546701"/>
            <a:ext cx="11757497" cy="4613403"/>
          </a:xfrm>
          <a:prstGeom prst="rect">
            <a:avLst/>
          </a:prstGeom>
          <a:noFill/>
          <a:ln>
            <a:noFill/>
          </a:ln>
        </p:spPr>
        <p:txBody>
          <a:bodyPr spcFirstLastPara="1" vert="horz" wrap="square" lIns="91425" tIns="45700" rIns="91425" bIns="45700" rtlCol="0" anchor="t" anchorCtr="0">
            <a:noAutofit/>
          </a:bodyPr>
          <a:lstStyle>
            <a:lvl1pPr marL="457200" lvl="0" indent="-228600" algn="l" defTabSz="914400" rtl="0" eaLnBrk="1" latinLnBrk="0" hangingPunct="1">
              <a:lnSpc>
                <a:spcPct val="123000"/>
              </a:lnSpc>
              <a:spcBef>
                <a:spcPts val="600"/>
              </a:spcBef>
              <a:spcAft>
                <a:spcPts val="0"/>
              </a:spcAft>
              <a:buClr>
                <a:schemeClr val="accent1"/>
              </a:buClr>
              <a:buSzPts val="2100"/>
              <a:buFont typeface="Arial" panose="020B0604020202020204" pitchFamily="34" charset="0"/>
              <a:buNone/>
              <a:defRPr sz="2100" kern="1200">
                <a:solidFill>
                  <a:schemeClr val="accent6"/>
                </a:solidFill>
                <a:latin typeface="Libre Franklin"/>
                <a:ea typeface="Libre Franklin"/>
                <a:cs typeface="Libre Franklin"/>
                <a:sym typeface="Libre Franklin"/>
              </a:defRPr>
            </a:lvl1pPr>
            <a:lvl2pPr marL="914400" lvl="1" indent="-228600" algn="l" defTabSz="914400" rtl="0" eaLnBrk="1" latinLnBrk="0" hangingPunct="1">
              <a:lnSpc>
                <a:spcPct val="123000"/>
              </a:lnSpc>
              <a:spcBef>
                <a:spcPts val="600"/>
              </a:spcBef>
              <a:spcAft>
                <a:spcPts val="0"/>
              </a:spcAft>
              <a:buClr>
                <a:schemeClr val="accent1"/>
              </a:buClr>
              <a:buSzPts val="2100"/>
              <a:buFont typeface="Arial" panose="020B0604020202020204" pitchFamily="34" charset="0"/>
              <a:buNone/>
              <a:defRPr sz="2100" kern="1200">
                <a:solidFill>
                  <a:schemeClr val="accent6"/>
                </a:solidFill>
                <a:latin typeface="Libre Franklin"/>
                <a:ea typeface="Libre Franklin"/>
                <a:cs typeface="Libre Franklin"/>
                <a:sym typeface="Libre Franklin"/>
              </a:defRPr>
            </a:lvl2pPr>
            <a:lvl3pPr marL="1371600" lvl="2" indent="-228600" algn="l" defTabSz="914400" rtl="0" eaLnBrk="1" latinLnBrk="0" hangingPunct="1">
              <a:lnSpc>
                <a:spcPct val="123000"/>
              </a:lnSpc>
              <a:spcBef>
                <a:spcPts val="600"/>
              </a:spcBef>
              <a:spcAft>
                <a:spcPts val="0"/>
              </a:spcAft>
              <a:buClr>
                <a:schemeClr val="accent1"/>
              </a:buClr>
              <a:buSzPts val="2100"/>
              <a:buFont typeface="Arial" panose="020B0604020202020204" pitchFamily="34" charset="0"/>
              <a:buNone/>
              <a:defRPr sz="2100" kern="1200">
                <a:solidFill>
                  <a:schemeClr val="accent6"/>
                </a:solidFill>
                <a:latin typeface="Libre Franklin"/>
                <a:ea typeface="Libre Franklin"/>
                <a:cs typeface="Libre Franklin"/>
                <a:sym typeface="Libre Franklin"/>
              </a:defRPr>
            </a:lvl3pPr>
            <a:lvl4pPr marL="1828800" lvl="3" indent="-228600" algn="l" defTabSz="914400" rtl="0" eaLnBrk="1" latinLnBrk="0" hangingPunct="1">
              <a:lnSpc>
                <a:spcPct val="123000"/>
              </a:lnSpc>
              <a:spcBef>
                <a:spcPts val="600"/>
              </a:spcBef>
              <a:spcAft>
                <a:spcPts val="0"/>
              </a:spcAft>
              <a:buClr>
                <a:schemeClr val="accent1"/>
              </a:buClr>
              <a:buSzPts val="2100"/>
              <a:buFont typeface="Arial" panose="020B0604020202020204" pitchFamily="34" charset="0"/>
              <a:buNone/>
              <a:defRPr sz="2100" kern="1200">
                <a:solidFill>
                  <a:schemeClr val="accent6"/>
                </a:solidFill>
                <a:latin typeface="Libre Franklin"/>
                <a:ea typeface="Libre Franklin"/>
                <a:cs typeface="Libre Franklin"/>
                <a:sym typeface="Libre Franklin"/>
              </a:defRPr>
            </a:lvl4pPr>
            <a:lvl5pPr marL="2286000" lvl="4" indent="-228600" algn="l" defTabSz="914400" rtl="0" eaLnBrk="1" latinLnBrk="0" hangingPunct="1">
              <a:lnSpc>
                <a:spcPct val="123000"/>
              </a:lnSpc>
              <a:spcBef>
                <a:spcPts val="600"/>
              </a:spcBef>
              <a:spcAft>
                <a:spcPts val="0"/>
              </a:spcAft>
              <a:buClr>
                <a:schemeClr val="accent1"/>
              </a:buClr>
              <a:buSzPts val="2100"/>
              <a:buFont typeface="Arial" panose="020B0604020202020204" pitchFamily="34" charset="0"/>
              <a:buNone/>
              <a:defRPr sz="2100" kern="1200">
                <a:solidFill>
                  <a:schemeClr val="accent6"/>
                </a:solidFill>
                <a:latin typeface="Libre Franklin"/>
                <a:ea typeface="Libre Franklin"/>
                <a:cs typeface="Libre Franklin"/>
                <a:sym typeface="Libre Franklin"/>
              </a:defRPr>
            </a:lvl5pPr>
            <a:lvl6pPr marL="2743200" lvl="5" indent="-342900" algn="l" defTabSz="914400" rtl="0" eaLnBrk="1" latinLnBrk="0" hangingPunct="1">
              <a:lnSpc>
                <a:spcPct val="90000"/>
              </a:lnSpc>
              <a:spcBef>
                <a:spcPts val="600"/>
              </a:spcBef>
              <a:spcAft>
                <a:spcPts val="0"/>
              </a:spcAft>
              <a:buClr>
                <a:schemeClr val="dk1"/>
              </a:buClr>
              <a:buSzPts val="1800"/>
              <a:buFont typeface="Arial" panose="020B0604020202020204" pitchFamily="34" charset="0"/>
              <a:buChar char="•"/>
              <a:defRPr sz="1800" kern="1200">
                <a:solidFill>
                  <a:schemeClr val="tx1"/>
                </a:solidFill>
                <a:latin typeface="+mn-lt"/>
                <a:ea typeface="+mn-ea"/>
                <a:cs typeface="+mn-cs"/>
              </a:defRPr>
            </a:lvl6pPr>
            <a:lvl7pPr marL="3200400" lvl="6" indent="-342900" algn="l" defTabSz="914400" rtl="0" eaLnBrk="1" latinLnBrk="0" hangingPunct="1">
              <a:lnSpc>
                <a:spcPct val="90000"/>
              </a:lnSpc>
              <a:spcBef>
                <a:spcPts val="500"/>
              </a:spcBef>
              <a:spcAft>
                <a:spcPts val="0"/>
              </a:spcAft>
              <a:buClr>
                <a:schemeClr val="dk1"/>
              </a:buClr>
              <a:buSzPts val="1800"/>
              <a:buFont typeface="Arial" panose="020B0604020202020204" pitchFamily="34" charset="0"/>
              <a:buChar char="•"/>
              <a:defRPr sz="1800" kern="1200">
                <a:solidFill>
                  <a:schemeClr val="tx1"/>
                </a:solidFill>
                <a:latin typeface="+mn-lt"/>
                <a:ea typeface="+mn-ea"/>
                <a:cs typeface="+mn-cs"/>
              </a:defRPr>
            </a:lvl7pPr>
            <a:lvl8pPr marL="3657600" lvl="7" indent="-342900" algn="l" defTabSz="914400" rtl="0" eaLnBrk="1" latinLnBrk="0" hangingPunct="1">
              <a:lnSpc>
                <a:spcPct val="90000"/>
              </a:lnSpc>
              <a:spcBef>
                <a:spcPts val="500"/>
              </a:spcBef>
              <a:spcAft>
                <a:spcPts val="0"/>
              </a:spcAft>
              <a:buClr>
                <a:schemeClr val="dk1"/>
              </a:buClr>
              <a:buSzPts val="1800"/>
              <a:buFont typeface="Arial" panose="020B0604020202020204" pitchFamily="34" charset="0"/>
              <a:buChar char="•"/>
              <a:defRPr sz="1800" kern="1200">
                <a:solidFill>
                  <a:schemeClr val="tx1"/>
                </a:solidFill>
                <a:latin typeface="+mn-lt"/>
                <a:ea typeface="+mn-ea"/>
                <a:cs typeface="+mn-cs"/>
              </a:defRPr>
            </a:lvl8pPr>
            <a:lvl9pPr marL="4114800" lvl="8" indent="-342900" algn="l" defTabSz="914400" rtl="0" eaLnBrk="1" latinLnBrk="0" hangingPunct="1">
              <a:lnSpc>
                <a:spcPct val="90000"/>
              </a:lnSpc>
              <a:spcBef>
                <a:spcPts val="500"/>
              </a:spcBef>
              <a:spcAft>
                <a:spcPts val="0"/>
              </a:spcAft>
              <a:buClr>
                <a:schemeClr val="dk1"/>
              </a:buClr>
              <a:buSzPts val="1800"/>
              <a:buFont typeface="Arial" panose="020B0604020202020204" pitchFamily="34" charset="0"/>
              <a:buChar char="•"/>
              <a:defRPr sz="1800" kern="1200">
                <a:solidFill>
                  <a:schemeClr val="tx1"/>
                </a:solidFill>
                <a:latin typeface="+mn-lt"/>
                <a:ea typeface="+mn-ea"/>
                <a:cs typeface="+mn-cs"/>
              </a:defRPr>
            </a:lvl9pPr>
          </a:lstStyle>
          <a:p>
            <a:pPr marL="342900" marR="0" lvl="0" indent="-342900" algn="l" defTabSz="914400" rtl="0" eaLnBrk="1" fontAlgn="auto" latinLnBrk="0" hangingPunct="1">
              <a:lnSpc>
                <a:spcPct val="100000"/>
              </a:lnSpc>
              <a:spcBef>
                <a:spcPts val="0"/>
              </a:spcBef>
              <a:spcAft>
                <a:spcPts val="600"/>
              </a:spcAft>
              <a:buClrTx/>
              <a:buSzTx/>
              <a:buFont typeface="Arial" panose="020B0604020202020204" pitchFamily="34" charset="0"/>
              <a:buChar char="•"/>
              <a:tabLst/>
              <a:defRPr/>
            </a:pPr>
            <a:r>
              <a:rPr lang="en-US" sz="2400" dirty="0"/>
              <a:t>Students were roughly split between responding “yes, definitely” and “sort of” when asked whether they had opportunities to build various types of skills.</a:t>
            </a:r>
          </a:p>
          <a:p>
            <a:pPr marL="342900" marR="0" lvl="0" indent="-342900" algn="l" defTabSz="914400" rtl="0" eaLnBrk="1" fontAlgn="auto" latinLnBrk="0" hangingPunct="1">
              <a:lnSpc>
                <a:spcPct val="100000"/>
              </a:lnSpc>
              <a:spcBef>
                <a:spcPts val="0"/>
              </a:spcBef>
              <a:spcAft>
                <a:spcPts val="600"/>
              </a:spcAft>
              <a:buClrTx/>
              <a:buSzTx/>
              <a:buFont typeface="Arial" panose="020B0604020202020204" pitchFamily="34" charset="0"/>
              <a:buChar char="•"/>
              <a:tabLst/>
              <a:defRPr/>
            </a:pPr>
            <a:r>
              <a:rPr lang="en-US" sz="2400" dirty="0"/>
              <a:t>The most common experience reported in this scale was “I tried new things” (53% yes, definitely). </a:t>
            </a:r>
          </a:p>
          <a:p>
            <a:pPr marL="342900" marR="0" lvl="0" indent="-342900" algn="l" defTabSz="914400" rtl="0" eaLnBrk="1" fontAlgn="auto" latinLnBrk="0" hangingPunct="1">
              <a:lnSpc>
                <a:spcPct val="100000"/>
              </a:lnSpc>
              <a:spcBef>
                <a:spcPts val="0"/>
              </a:spcBef>
              <a:spcAft>
                <a:spcPts val="600"/>
              </a:spcAft>
              <a:buClrTx/>
              <a:buSzTx/>
              <a:buFont typeface="Arial" panose="020B0604020202020204" pitchFamily="34" charset="0"/>
              <a:buChar char="•"/>
              <a:tabLst/>
              <a:defRPr/>
            </a:pPr>
            <a:r>
              <a:rPr lang="en-US" sz="2400" dirty="0"/>
              <a:t>The least common was “I learned about setting priorities” (39% yes, definitely).</a:t>
            </a:r>
            <a:endParaRPr lang="en-US" sz="1800" b="1" i="0" u="none" strike="noStrike" baseline="0" dirty="0">
              <a:solidFill>
                <a:srgbClr val="000000"/>
              </a:solidFill>
              <a:latin typeface="Calibri" panose="020F0502020204030204" pitchFamily="34" charset="0"/>
            </a:endParaRPr>
          </a:p>
          <a:p>
            <a:pPr marL="0" indent="0" algn="ctr">
              <a:lnSpc>
                <a:spcPct val="100000"/>
              </a:lnSpc>
              <a:spcBef>
                <a:spcPts val="0"/>
              </a:spcBef>
            </a:pPr>
            <a:r>
              <a:rPr lang="en-US" sz="1800" b="1" i="0" u="none" strike="noStrike" baseline="0" dirty="0">
                <a:solidFill>
                  <a:srgbClr val="000000"/>
                </a:solidFill>
                <a:latin typeface="Calibri" panose="020F0502020204030204" pitchFamily="34" charset="0"/>
              </a:rPr>
              <a:t>Exhibit 43. Opportunities for Skill-Building Scale—Percentage of Students by Response Category</a:t>
            </a:r>
          </a:p>
          <a:p>
            <a:pPr marL="0" indent="0" algn="ctr">
              <a:lnSpc>
                <a:spcPct val="100000"/>
              </a:lnSpc>
              <a:spcBef>
                <a:spcPts val="0"/>
              </a:spcBef>
            </a:pPr>
            <a:endParaRPr lang="en-US" sz="1800" b="1" dirty="0">
              <a:solidFill>
                <a:srgbClr val="000000"/>
              </a:solidFill>
              <a:latin typeface="Calibri" panose="020F0502020204030204" pitchFamily="34" charset="0"/>
            </a:endParaRPr>
          </a:p>
          <a:p>
            <a:pPr marL="0" indent="0" algn="ctr">
              <a:lnSpc>
                <a:spcPct val="100000"/>
              </a:lnSpc>
              <a:spcBef>
                <a:spcPts val="0"/>
              </a:spcBef>
            </a:pPr>
            <a:endParaRPr lang="en-US" sz="1800" b="1" i="0" u="none" strike="noStrike" baseline="0" dirty="0">
              <a:solidFill>
                <a:srgbClr val="000000"/>
              </a:solidFill>
              <a:latin typeface="Calibri" panose="020F0502020204030204" pitchFamily="34" charset="0"/>
            </a:endParaRPr>
          </a:p>
          <a:p>
            <a:pPr marL="0" indent="0" algn="ctr">
              <a:lnSpc>
                <a:spcPct val="100000"/>
              </a:lnSpc>
              <a:spcBef>
                <a:spcPts val="0"/>
              </a:spcBef>
            </a:pPr>
            <a:endParaRPr lang="en-US" sz="1800" b="1" dirty="0">
              <a:solidFill>
                <a:srgbClr val="000000"/>
              </a:solidFill>
              <a:latin typeface="Calibri" panose="020F0502020204030204" pitchFamily="34" charset="0"/>
            </a:endParaRPr>
          </a:p>
          <a:p>
            <a:pPr marL="0" indent="0" algn="ctr">
              <a:lnSpc>
                <a:spcPct val="100000"/>
              </a:lnSpc>
              <a:spcBef>
                <a:spcPts val="0"/>
              </a:spcBef>
            </a:pPr>
            <a:endParaRPr lang="en-US" sz="1800" b="1" i="0" u="none" strike="noStrike" baseline="0" dirty="0">
              <a:solidFill>
                <a:srgbClr val="000000"/>
              </a:solidFill>
              <a:latin typeface="Calibri" panose="020F0502020204030204" pitchFamily="34" charset="0"/>
            </a:endParaRPr>
          </a:p>
          <a:p>
            <a:pPr marL="0" indent="0" algn="ctr">
              <a:lnSpc>
                <a:spcPct val="100000"/>
              </a:lnSpc>
              <a:spcBef>
                <a:spcPts val="0"/>
              </a:spcBef>
            </a:pPr>
            <a:endParaRPr lang="en-US" sz="1800" b="1" dirty="0">
              <a:solidFill>
                <a:srgbClr val="000000"/>
              </a:solidFill>
              <a:latin typeface="Calibri" panose="020F0502020204030204" pitchFamily="34" charset="0"/>
            </a:endParaRPr>
          </a:p>
          <a:p>
            <a:pPr marL="0" indent="0" algn="ctr">
              <a:lnSpc>
                <a:spcPct val="100000"/>
              </a:lnSpc>
              <a:spcBef>
                <a:spcPts val="0"/>
              </a:spcBef>
            </a:pPr>
            <a:endParaRPr lang="en-US" sz="1800" b="1" i="0" u="none" strike="noStrike" baseline="0" dirty="0">
              <a:solidFill>
                <a:srgbClr val="000000"/>
              </a:solidFill>
              <a:latin typeface="Calibri" panose="020F0502020204030204" pitchFamily="34" charset="0"/>
            </a:endParaRPr>
          </a:p>
          <a:p>
            <a:pPr marL="0" indent="0" algn="ctr">
              <a:lnSpc>
                <a:spcPct val="100000"/>
              </a:lnSpc>
              <a:spcBef>
                <a:spcPts val="0"/>
              </a:spcBef>
            </a:pPr>
            <a:endParaRPr lang="en-US" sz="1800" b="1" dirty="0">
              <a:solidFill>
                <a:srgbClr val="000000"/>
              </a:solidFill>
              <a:latin typeface="Calibri" panose="020F0502020204030204" pitchFamily="34" charset="0"/>
            </a:endParaRPr>
          </a:p>
          <a:p>
            <a:pPr marL="0" indent="0" algn="ctr">
              <a:lnSpc>
                <a:spcPct val="100000"/>
              </a:lnSpc>
              <a:spcBef>
                <a:spcPts val="0"/>
              </a:spcBef>
            </a:pPr>
            <a:r>
              <a:rPr lang="en-US" sz="1400" b="0" i="1" u="none" strike="noStrike" baseline="0" dirty="0">
                <a:solidFill>
                  <a:srgbClr val="000000"/>
                </a:solidFill>
                <a:latin typeface="Calibri" panose="020F0502020204030204" pitchFamily="34" charset="0"/>
              </a:rPr>
              <a:t>Note. </a:t>
            </a:r>
            <a:r>
              <a:rPr lang="en-US" sz="1400" b="0" i="0" u="none" strike="noStrike" baseline="0" dirty="0">
                <a:solidFill>
                  <a:srgbClr val="000000"/>
                </a:solidFill>
                <a:latin typeface="Calibri" panose="020F0502020204030204" pitchFamily="34" charset="0"/>
              </a:rPr>
              <a:t>Based on survey responses from 270 youth.</a:t>
            </a:r>
            <a:endParaRPr lang="en-US" sz="1400" b="1" i="0" u="none" strike="noStrike" baseline="0" dirty="0">
              <a:solidFill>
                <a:srgbClr val="000000"/>
              </a:solidFill>
              <a:latin typeface="Calibri" panose="020F0502020204030204" pitchFamily="34" charset="0"/>
            </a:endParaRPr>
          </a:p>
          <a:p>
            <a:pPr marL="0" indent="0" algn="ctr">
              <a:lnSpc>
                <a:spcPct val="100000"/>
              </a:lnSpc>
              <a:spcBef>
                <a:spcPts val="0"/>
              </a:spcBef>
            </a:pPr>
            <a:endParaRPr lang="en-US" sz="1800" b="1" dirty="0">
              <a:solidFill>
                <a:srgbClr val="000000"/>
              </a:solidFill>
              <a:latin typeface="Calibri" panose="020F0502020204030204" pitchFamily="34" charset="0"/>
            </a:endParaRPr>
          </a:p>
          <a:p>
            <a:pPr marL="0" indent="0" algn="ctr">
              <a:lnSpc>
                <a:spcPct val="100000"/>
              </a:lnSpc>
              <a:spcBef>
                <a:spcPts val="0"/>
              </a:spcBef>
            </a:pPr>
            <a:endParaRPr lang="en-US" sz="1800" b="1" i="0" u="none" strike="noStrike" baseline="0" dirty="0">
              <a:solidFill>
                <a:srgbClr val="000000"/>
              </a:solidFill>
              <a:latin typeface="Calibri" panose="020F0502020204030204" pitchFamily="34" charset="0"/>
            </a:endParaRPr>
          </a:p>
          <a:p>
            <a:pPr marL="0" indent="0" algn="ctr">
              <a:lnSpc>
                <a:spcPct val="100000"/>
              </a:lnSpc>
              <a:spcBef>
                <a:spcPts val="0"/>
              </a:spcBef>
            </a:pPr>
            <a:endParaRPr lang="en-US" sz="1800" b="1" dirty="0">
              <a:solidFill>
                <a:srgbClr val="000000"/>
              </a:solidFill>
              <a:latin typeface="Calibri" panose="020F0502020204030204" pitchFamily="34" charset="0"/>
            </a:endParaRPr>
          </a:p>
          <a:p>
            <a:pPr marL="0" indent="0" algn="ctr">
              <a:lnSpc>
                <a:spcPct val="100000"/>
              </a:lnSpc>
              <a:spcBef>
                <a:spcPts val="0"/>
              </a:spcBef>
            </a:pPr>
            <a:endParaRPr lang="en-US" sz="1800" b="1" i="0" u="none" strike="noStrike" baseline="0" dirty="0">
              <a:solidFill>
                <a:srgbClr val="000000"/>
              </a:solidFill>
              <a:latin typeface="Calibri" panose="020F0502020204030204" pitchFamily="34" charset="0"/>
            </a:endParaRPr>
          </a:p>
          <a:p>
            <a:pPr marL="0" indent="0" algn="ctr">
              <a:lnSpc>
                <a:spcPct val="100000"/>
              </a:lnSpc>
              <a:spcBef>
                <a:spcPts val="0"/>
              </a:spcBef>
            </a:pPr>
            <a:endParaRPr lang="en-US" sz="1800" b="1" dirty="0">
              <a:solidFill>
                <a:srgbClr val="000000"/>
              </a:solidFill>
              <a:latin typeface="Calibri" panose="020F0502020204030204" pitchFamily="34" charset="0"/>
            </a:endParaRPr>
          </a:p>
          <a:p>
            <a:pPr marL="0" indent="0" algn="ctr">
              <a:lnSpc>
                <a:spcPct val="100000"/>
              </a:lnSpc>
              <a:spcBef>
                <a:spcPts val="0"/>
              </a:spcBef>
            </a:pPr>
            <a:endParaRPr lang="en-US" sz="1800" b="1" i="0" u="none" strike="noStrike" baseline="0" dirty="0">
              <a:solidFill>
                <a:srgbClr val="000000"/>
              </a:solidFill>
              <a:latin typeface="Calibri" panose="020F0502020204030204" pitchFamily="34" charset="0"/>
            </a:endParaRPr>
          </a:p>
          <a:p>
            <a:pPr marL="0" indent="0" algn="ctr">
              <a:lnSpc>
                <a:spcPct val="100000"/>
              </a:lnSpc>
              <a:spcBef>
                <a:spcPts val="0"/>
              </a:spcBef>
            </a:pPr>
            <a:endParaRPr lang="en-US" sz="1800" b="1" dirty="0">
              <a:solidFill>
                <a:srgbClr val="000000"/>
              </a:solidFill>
              <a:latin typeface="Calibri" panose="020F0502020204030204" pitchFamily="34" charset="0"/>
            </a:endParaRPr>
          </a:p>
          <a:p>
            <a:pPr marL="0" indent="0" algn="ctr">
              <a:lnSpc>
                <a:spcPct val="100000"/>
              </a:lnSpc>
              <a:spcBef>
                <a:spcPts val="0"/>
              </a:spcBef>
            </a:pPr>
            <a:r>
              <a:rPr lang="en-US" sz="1400" b="0" i="1" u="none" strike="noStrike" baseline="0" dirty="0">
                <a:solidFill>
                  <a:srgbClr val="000000"/>
                </a:solidFill>
                <a:latin typeface="Calibri" panose="020F0502020204030204" pitchFamily="34" charset="0"/>
              </a:rPr>
              <a:t>Note. </a:t>
            </a:r>
            <a:r>
              <a:rPr lang="en-US" sz="1400" b="0" u="none" strike="noStrike" baseline="0" dirty="0">
                <a:solidFill>
                  <a:srgbClr val="000000"/>
                </a:solidFill>
                <a:latin typeface="Calibri" panose="020F0502020204030204" pitchFamily="34" charset="0"/>
              </a:rPr>
              <a:t>Based on survey responses from 270 youth.</a:t>
            </a:r>
            <a:endParaRPr lang="en-US" sz="1400" b="1" u="none" strike="noStrike" baseline="0" dirty="0">
              <a:solidFill>
                <a:srgbClr val="000000"/>
              </a:solidFill>
              <a:latin typeface="Calibri" panose="020F0502020204030204" pitchFamily="34" charset="0"/>
            </a:endParaRPr>
          </a:p>
          <a:p>
            <a:pPr marL="0" indent="0" algn="ctr">
              <a:lnSpc>
                <a:spcPct val="100000"/>
              </a:lnSpc>
              <a:spcBef>
                <a:spcPts val="0"/>
              </a:spcBef>
            </a:pPr>
            <a:endParaRPr lang="en-US" sz="1800" b="1" dirty="0">
              <a:solidFill>
                <a:srgbClr val="000000"/>
              </a:solidFill>
              <a:effectLst/>
              <a:latin typeface="Calibri" panose="020F0502020204030204" pitchFamily="34" charset="0"/>
              <a:ea typeface="Times New Roman" panose="02020603050405020304" pitchFamily="18" charset="0"/>
              <a:cs typeface="Times" panose="02020603050405020304" pitchFamily="18" charset="0"/>
            </a:endParaRPr>
          </a:p>
          <a:p>
            <a:pPr marL="0" indent="0" algn="ctr">
              <a:lnSpc>
                <a:spcPct val="100000"/>
              </a:lnSpc>
              <a:spcBef>
                <a:spcPts val="0"/>
              </a:spcBef>
            </a:pPr>
            <a:endParaRPr lang="en-US" sz="1800" b="1" dirty="0">
              <a:solidFill>
                <a:srgbClr val="000000"/>
              </a:solidFill>
              <a:effectLst/>
              <a:latin typeface="Calibri" panose="020F0502020204030204" pitchFamily="34" charset="0"/>
              <a:ea typeface="Times New Roman" panose="02020603050405020304" pitchFamily="18" charset="0"/>
              <a:cs typeface="Times" panose="02020603050405020304" pitchFamily="18" charset="0"/>
            </a:endParaRPr>
          </a:p>
          <a:p>
            <a:pPr marL="342900" indent="-342900">
              <a:lnSpc>
                <a:spcPct val="100000"/>
              </a:lnSpc>
              <a:spcBef>
                <a:spcPts val="0"/>
              </a:spcBef>
              <a:buFont typeface="Arial" panose="020B0604020202020204" pitchFamily="34" charset="0"/>
              <a:buChar char="•"/>
            </a:pPr>
            <a:endParaRPr lang="en-US" sz="2400" dirty="0"/>
          </a:p>
        </p:txBody>
      </p:sp>
      <p:graphicFrame>
        <p:nvGraphicFramePr>
          <p:cNvPr id="7" name="Chart 6">
            <a:extLst>
              <a:ext uri="{FF2B5EF4-FFF2-40B4-BE49-F238E27FC236}">
                <a16:creationId xmlns:a16="http://schemas.microsoft.com/office/drawing/2014/main" id="{B759C1EA-BFE6-47F5-8F65-F32B9DAA564B}"/>
              </a:ext>
            </a:extLst>
          </p:cNvPr>
          <p:cNvGraphicFramePr/>
          <p:nvPr>
            <p:extLst>
              <p:ext uri="{D42A27DB-BD31-4B8C-83A1-F6EECF244321}">
                <p14:modId xmlns:p14="http://schemas.microsoft.com/office/powerpoint/2010/main" val="1249730946"/>
              </p:ext>
            </p:extLst>
          </p:nvPr>
        </p:nvGraphicFramePr>
        <p:xfrm>
          <a:off x="3044825" y="3948492"/>
          <a:ext cx="6102350" cy="1858923"/>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42007754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5C870C-9640-4363-904B-82BA0D25D1E0}"/>
              </a:ext>
            </a:extLst>
          </p:cNvPr>
          <p:cNvSpPr>
            <a:spLocks noGrp="1"/>
          </p:cNvSpPr>
          <p:nvPr>
            <p:ph type="title"/>
          </p:nvPr>
        </p:nvSpPr>
        <p:spPr>
          <a:xfrm>
            <a:off x="304800" y="289593"/>
            <a:ext cx="11757764" cy="850275"/>
          </a:xfrm>
        </p:spPr>
        <p:txBody>
          <a:bodyPr/>
          <a:lstStyle/>
          <a:p>
            <a:r>
              <a:rPr lang="en-US" dirty="0"/>
              <a:t>Outcomes – Youth Experiences in Programming – Youth Engagement Survey (Middle)</a:t>
            </a:r>
          </a:p>
        </p:txBody>
      </p:sp>
      <p:sp>
        <p:nvSpPr>
          <p:cNvPr id="4" name="Slide Number Placeholder 3">
            <a:extLst>
              <a:ext uri="{FF2B5EF4-FFF2-40B4-BE49-F238E27FC236}">
                <a16:creationId xmlns:a16="http://schemas.microsoft.com/office/drawing/2014/main" id="{3640E1BE-8928-4266-843C-294C2902FB8C}"/>
              </a:ext>
            </a:extLst>
          </p:cNvPr>
          <p:cNvSpPr>
            <a:spLocks noGrp="1"/>
          </p:cNvSpPr>
          <p:nvPr>
            <p:ph type="sldNum" idx="12"/>
          </p:nvPr>
        </p:nvSpPr>
        <p:spPr/>
        <p:txBody>
          <a:bodyPr/>
          <a:lstStyle/>
          <a:p>
            <a:pPr marL="0" lvl="0" indent="0" algn="ctr" rtl="0">
              <a:spcBef>
                <a:spcPts val="0"/>
              </a:spcBef>
              <a:spcAft>
                <a:spcPts val="0"/>
              </a:spcAft>
              <a:buNone/>
            </a:pPr>
            <a:fld id="{00000000-1234-1234-1234-123412341234}" type="slidenum">
              <a:rPr lang="en-US"/>
              <a:t>31</a:t>
            </a:fld>
            <a:endParaRPr lang="en-US"/>
          </a:p>
        </p:txBody>
      </p:sp>
      <p:pic>
        <p:nvPicPr>
          <p:cNvPr id="5" name="Google Shape;169;p23">
            <a:extLst>
              <a:ext uri="{FF2B5EF4-FFF2-40B4-BE49-F238E27FC236}">
                <a16:creationId xmlns:a16="http://schemas.microsoft.com/office/drawing/2014/main" id="{DFBF0352-A349-45BA-ADF0-6B9CBA095F50}"/>
              </a:ext>
            </a:extLst>
          </p:cNvPr>
          <p:cNvPicPr preferRelativeResize="0"/>
          <p:nvPr/>
        </p:nvPicPr>
        <p:blipFill>
          <a:blip r:embed="rId2">
            <a:duotone>
              <a:schemeClr val="accent3">
                <a:shade val="45000"/>
                <a:satMod val="135000"/>
              </a:schemeClr>
              <a:prstClr val="white"/>
            </a:duotone>
          </a:blip>
          <a:stretch>
            <a:fillRect/>
          </a:stretch>
        </p:blipFill>
        <p:spPr>
          <a:xfrm>
            <a:off x="393860" y="6160106"/>
            <a:ext cx="1795549" cy="365125"/>
          </a:xfrm>
          <a:prstGeom prst="rect">
            <a:avLst/>
          </a:prstGeom>
        </p:spPr>
      </p:pic>
      <p:sp>
        <p:nvSpPr>
          <p:cNvPr id="8" name="Content Placeholder 2"/>
          <p:cNvSpPr txBox="1">
            <a:spLocks/>
          </p:cNvSpPr>
          <p:nvPr/>
        </p:nvSpPr>
        <p:spPr>
          <a:xfrm>
            <a:off x="304801" y="1478603"/>
            <a:ext cx="11582399" cy="4681501"/>
          </a:xfrm>
          <a:prstGeom prst="rect">
            <a:avLst/>
          </a:prstGeom>
          <a:noFill/>
          <a:ln>
            <a:noFill/>
          </a:ln>
        </p:spPr>
        <p:txBody>
          <a:bodyPr spcFirstLastPara="1" vert="horz" wrap="square" lIns="91425" tIns="45700" rIns="91425" bIns="45700" rtlCol="0" anchor="t" anchorCtr="0">
            <a:noAutofit/>
          </a:bodyPr>
          <a:lstStyle>
            <a:lvl1pPr marL="457200" lvl="0" indent="-228600" algn="l" defTabSz="914400" rtl="0" eaLnBrk="1" latinLnBrk="0" hangingPunct="1">
              <a:lnSpc>
                <a:spcPct val="123000"/>
              </a:lnSpc>
              <a:spcBef>
                <a:spcPts val="600"/>
              </a:spcBef>
              <a:spcAft>
                <a:spcPts val="0"/>
              </a:spcAft>
              <a:buClr>
                <a:schemeClr val="accent1"/>
              </a:buClr>
              <a:buSzPts val="2100"/>
              <a:buFont typeface="Arial" panose="020B0604020202020204" pitchFamily="34" charset="0"/>
              <a:buNone/>
              <a:defRPr sz="2100" kern="1200">
                <a:solidFill>
                  <a:schemeClr val="accent6"/>
                </a:solidFill>
                <a:latin typeface="Libre Franklin"/>
                <a:ea typeface="Libre Franklin"/>
                <a:cs typeface="Libre Franklin"/>
                <a:sym typeface="Libre Franklin"/>
              </a:defRPr>
            </a:lvl1pPr>
            <a:lvl2pPr marL="914400" lvl="1" indent="-228600" algn="l" defTabSz="914400" rtl="0" eaLnBrk="1" latinLnBrk="0" hangingPunct="1">
              <a:lnSpc>
                <a:spcPct val="123000"/>
              </a:lnSpc>
              <a:spcBef>
                <a:spcPts val="600"/>
              </a:spcBef>
              <a:spcAft>
                <a:spcPts val="0"/>
              </a:spcAft>
              <a:buClr>
                <a:schemeClr val="accent1"/>
              </a:buClr>
              <a:buSzPts val="2100"/>
              <a:buFont typeface="Arial" panose="020B0604020202020204" pitchFamily="34" charset="0"/>
              <a:buNone/>
              <a:defRPr sz="2100" kern="1200">
                <a:solidFill>
                  <a:schemeClr val="accent6"/>
                </a:solidFill>
                <a:latin typeface="Libre Franklin"/>
                <a:ea typeface="Libre Franklin"/>
                <a:cs typeface="Libre Franklin"/>
                <a:sym typeface="Libre Franklin"/>
              </a:defRPr>
            </a:lvl2pPr>
            <a:lvl3pPr marL="1371600" lvl="2" indent="-228600" algn="l" defTabSz="914400" rtl="0" eaLnBrk="1" latinLnBrk="0" hangingPunct="1">
              <a:lnSpc>
                <a:spcPct val="123000"/>
              </a:lnSpc>
              <a:spcBef>
                <a:spcPts val="600"/>
              </a:spcBef>
              <a:spcAft>
                <a:spcPts val="0"/>
              </a:spcAft>
              <a:buClr>
                <a:schemeClr val="accent1"/>
              </a:buClr>
              <a:buSzPts val="2100"/>
              <a:buFont typeface="Arial" panose="020B0604020202020204" pitchFamily="34" charset="0"/>
              <a:buNone/>
              <a:defRPr sz="2100" kern="1200">
                <a:solidFill>
                  <a:schemeClr val="accent6"/>
                </a:solidFill>
                <a:latin typeface="Libre Franklin"/>
                <a:ea typeface="Libre Franklin"/>
                <a:cs typeface="Libre Franklin"/>
                <a:sym typeface="Libre Franklin"/>
              </a:defRPr>
            </a:lvl3pPr>
            <a:lvl4pPr marL="1828800" lvl="3" indent="-228600" algn="l" defTabSz="914400" rtl="0" eaLnBrk="1" latinLnBrk="0" hangingPunct="1">
              <a:lnSpc>
                <a:spcPct val="123000"/>
              </a:lnSpc>
              <a:spcBef>
                <a:spcPts val="600"/>
              </a:spcBef>
              <a:spcAft>
                <a:spcPts val="0"/>
              </a:spcAft>
              <a:buClr>
                <a:schemeClr val="accent1"/>
              </a:buClr>
              <a:buSzPts val="2100"/>
              <a:buFont typeface="Arial" panose="020B0604020202020204" pitchFamily="34" charset="0"/>
              <a:buNone/>
              <a:defRPr sz="2100" kern="1200">
                <a:solidFill>
                  <a:schemeClr val="accent6"/>
                </a:solidFill>
                <a:latin typeface="Libre Franklin"/>
                <a:ea typeface="Libre Franklin"/>
                <a:cs typeface="Libre Franklin"/>
                <a:sym typeface="Libre Franklin"/>
              </a:defRPr>
            </a:lvl4pPr>
            <a:lvl5pPr marL="2286000" lvl="4" indent="-228600" algn="l" defTabSz="914400" rtl="0" eaLnBrk="1" latinLnBrk="0" hangingPunct="1">
              <a:lnSpc>
                <a:spcPct val="123000"/>
              </a:lnSpc>
              <a:spcBef>
                <a:spcPts val="600"/>
              </a:spcBef>
              <a:spcAft>
                <a:spcPts val="0"/>
              </a:spcAft>
              <a:buClr>
                <a:schemeClr val="accent1"/>
              </a:buClr>
              <a:buSzPts val="2100"/>
              <a:buFont typeface="Arial" panose="020B0604020202020204" pitchFamily="34" charset="0"/>
              <a:buNone/>
              <a:defRPr sz="2100" kern="1200">
                <a:solidFill>
                  <a:schemeClr val="accent6"/>
                </a:solidFill>
                <a:latin typeface="Libre Franklin"/>
                <a:ea typeface="Libre Franklin"/>
                <a:cs typeface="Libre Franklin"/>
                <a:sym typeface="Libre Franklin"/>
              </a:defRPr>
            </a:lvl5pPr>
            <a:lvl6pPr marL="2743200" lvl="5" indent="-342900" algn="l" defTabSz="914400" rtl="0" eaLnBrk="1" latinLnBrk="0" hangingPunct="1">
              <a:lnSpc>
                <a:spcPct val="90000"/>
              </a:lnSpc>
              <a:spcBef>
                <a:spcPts val="600"/>
              </a:spcBef>
              <a:spcAft>
                <a:spcPts val="0"/>
              </a:spcAft>
              <a:buClr>
                <a:schemeClr val="dk1"/>
              </a:buClr>
              <a:buSzPts val="1800"/>
              <a:buFont typeface="Arial" panose="020B0604020202020204" pitchFamily="34" charset="0"/>
              <a:buChar char="•"/>
              <a:defRPr sz="1800" kern="1200">
                <a:solidFill>
                  <a:schemeClr val="tx1"/>
                </a:solidFill>
                <a:latin typeface="+mn-lt"/>
                <a:ea typeface="+mn-ea"/>
                <a:cs typeface="+mn-cs"/>
              </a:defRPr>
            </a:lvl6pPr>
            <a:lvl7pPr marL="3200400" lvl="6" indent="-342900" algn="l" defTabSz="914400" rtl="0" eaLnBrk="1" latinLnBrk="0" hangingPunct="1">
              <a:lnSpc>
                <a:spcPct val="90000"/>
              </a:lnSpc>
              <a:spcBef>
                <a:spcPts val="500"/>
              </a:spcBef>
              <a:spcAft>
                <a:spcPts val="0"/>
              </a:spcAft>
              <a:buClr>
                <a:schemeClr val="dk1"/>
              </a:buClr>
              <a:buSzPts val="1800"/>
              <a:buFont typeface="Arial" panose="020B0604020202020204" pitchFamily="34" charset="0"/>
              <a:buChar char="•"/>
              <a:defRPr sz="1800" kern="1200">
                <a:solidFill>
                  <a:schemeClr val="tx1"/>
                </a:solidFill>
                <a:latin typeface="+mn-lt"/>
                <a:ea typeface="+mn-ea"/>
                <a:cs typeface="+mn-cs"/>
              </a:defRPr>
            </a:lvl7pPr>
            <a:lvl8pPr marL="3657600" lvl="7" indent="-342900" algn="l" defTabSz="914400" rtl="0" eaLnBrk="1" latinLnBrk="0" hangingPunct="1">
              <a:lnSpc>
                <a:spcPct val="90000"/>
              </a:lnSpc>
              <a:spcBef>
                <a:spcPts val="500"/>
              </a:spcBef>
              <a:spcAft>
                <a:spcPts val="0"/>
              </a:spcAft>
              <a:buClr>
                <a:schemeClr val="dk1"/>
              </a:buClr>
              <a:buSzPts val="1800"/>
              <a:buFont typeface="Arial" panose="020B0604020202020204" pitchFamily="34" charset="0"/>
              <a:buChar char="•"/>
              <a:defRPr sz="1800" kern="1200">
                <a:solidFill>
                  <a:schemeClr val="tx1"/>
                </a:solidFill>
                <a:latin typeface="+mn-lt"/>
                <a:ea typeface="+mn-ea"/>
                <a:cs typeface="+mn-cs"/>
              </a:defRPr>
            </a:lvl8pPr>
            <a:lvl9pPr marL="4114800" lvl="8" indent="-342900" algn="l" defTabSz="914400" rtl="0" eaLnBrk="1" latinLnBrk="0" hangingPunct="1">
              <a:lnSpc>
                <a:spcPct val="90000"/>
              </a:lnSpc>
              <a:spcBef>
                <a:spcPts val="500"/>
              </a:spcBef>
              <a:spcAft>
                <a:spcPts val="0"/>
              </a:spcAft>
              <a:buClr>
                <a:schemeClr val="dk1"/>
              </a:buClr>
              <a:buSzPts val="1800"/>
              <a:buFont typeface="Arial" panose="020B0604020202020204" pitchFamily="34" charset="0"/>
              <a:buChar char="•"/>
              <a:defRPr sz="1800" kern="1200">
                <a:solidFill>
                  <a:schemeClr val="tx1"/>
                </a:solidFill>
                <a:latin typeface="+mn-lt"/>
                <a:ea typeface="+mn-ea"/>
                <a:cs typeface="+mn-cs"/>
              </a:defRPr>
            </a:lvl9pPr>
          </a:lstStyle>
          <a:p>
            <a:pPr marL="0" indent="0" algn="ctr">
              <a:lnSpc>
                <a:spcPct val="100000"/>
              </a:lnSpc>
              <a:spcBef>
                <a:spcPts val="0"/>
              </a:spcBef>
            </a:pPr>
            <a:r>
              <a:rPr lang="en-US" sz="1800" b="1" i="0" u="none" strike="noStrike" baseline="0" dirty="0">
                <a:solidFill>
                  <a:srgbClr val="000000"/>
                </a:solidFill>
                <a:latin typeface="Calibri" panose="020F0502020204030204" pitchFamily="34" charset="0"/>
              </a:rPr>
              <a:t>Exhibit 44. Summary of Responses to Key Constructs From the Youth Engagement Survey</a:t>
            </a:r>
          </a:p>
          <a:p>
            <a:pPr marL="0" indent="0" algn="ctr">
              <a:lnSpc>
                <a:spcPct val="100000"/>
              </a:lnSpc>
              <a:spcBef>
                <a:spcPts val="0"/>
              </a:spcBef>
            </a:pPr>
            <a:r>
              <a:rPr lang="en-US" sz="1800" b="1" i="0" u="none" strike="noStrike" baseline="0" dirty="0">
                <a:solidFill>
                  <a:srgbClr val="000000"/>
                </a:solidFill>
                <a:latin typeface="Calibri" panose="020F0502020204030204" pitchFamily="34" charset="0"/>
              </a:rPr>
              <a:t>Percentage of Students by Response Category</a:t>
            </a:r>
          </a:p>
          <a:p>
            <a:pPr marL="0" indent="0" algn="ctr">
              <a:lnSpc>
                <a:spcPct val="100000"/>
              </a:lnSpc>
              <a:spcBef>
                <a:spcPts val="0"/>
              </a:spcBef>
            </a:pPr>
            <a:endParaRPr lang="en-US" sz="1400" b="1" i="0" u="none" strike="noStrike" baseline="0" dirty="0">
              <a:solidFill>
                <a:srgbClr val="000000"/>
              </a:solidFill>
              <a:latin typeface="Calibri" panose="020F0502020204030204" pitchFamily="34" charset="0"/>
            </a:endParaRPr>
          </a:p>
          <a:p>
            <a:pPr marL="0" indent="0" algn="ctr">
              <a:lnSpc>
                <a:spcPct val="100000"/>
              </a:lnSpc>
              <a:spcBef>
                <a:spcPts val="0"/>
              </a:spcBef>
            </a:pPr>
            <a:endParaRPr lang="en-US" sz="1800" b="1" dirty="0">
              <a:solidFill>
                <a:srgbClr val="000000"/>
              </a:solidFill>
              <a:latin typeface="Calibri" panose="020F0502020204030204" pitchFamily="34" charset="0"/>
            </a:endParaRPr>
          </a:p>
          <a:p>
            <a:pPr marL="0" indent="0" algn="ctr">
              <a:lnSpc>
                <a:spcPct val="100000"/>
              </a:lnSpc>
              <a:spcBef>
                <a:spcPts val="0"/>
              </a:spcBef>
            </a:pPr>
            <a:endParaRPr lang="en-US" sz="1800" b="1" i="0" u="none" strike="noStrike" baseline="0" dirty="0">
              <a:solidFill>
                <a:srgbClr val="000000"/>
              </a:solidFill>
              <a:latin typeface="Calibri" panose="020F0502020204030204" pitchFamily="34" charset="0"/>
            </a:endParaRPr>
          </a:p>
          <a:p>
            <a:pPr marL="0" indent="0" algn="ctr">
              <a:lnSpc>
                <a:spcPct val="100000"/>
              </a:lnSpc>
              <a:spcBef>
                <a:spcPts val="0"/>
              </a:spcBef>
            </a:pPr>
            <a:endParaRPr lang="en-US" sz="1800" b="1" dirty="0">
              <a:solidFill>
                <a:srgbClr val="000000"/>
              </a:solidFill>
              <a:latin typeface="Calibri" panose="020F0502020204030204" pitchFamily="34" charset="0"/>
            </a:endParaRPr>
          </a:p>
          <a:p>
            <a:pPr marL="0" indent="0" algn="ctr">
              <a:lnSpc>
                <a:spcPct val="100000"/>
              </a:lnSpc>
              <a:spcBef>
                <a:spcPts val="0"/>
              </a:spcBef>
            </a:pPr>
            <a:endParaRPr lang="en-US" sz="1800" b="1" i="0" u="none" strike="noStrike" baseline="0" dirty="0">
              <a:solidFill>
                <a:srgbClr val="000000"/>
              </a:solidFill>
              <a:latin typeface="Calibri" panose="020F0502020204030204" pitchFamily="34" charset="0"/>
            </a:endParaRPr>
          </a:p>
          <a:p>
            <a:pPr marL="0" indent="0" algn="ctr">
              <a:lnSpc>
                <a:spcPct val="100000"/>
              </a:lnSpc>
              <a:spcBef>
                <a:spcPts val="0"/>
              </a:spcBef>
            </a:pPr>
            <a:endParaRPr lang="en-US" sz="1800" b="1" dirty="0">
              <a:solidFill>
                <a:srgbClr val="000000"/>
              </a:solidFill>
              <a:latin typeface="Calibri" panose="020F0502020204030204" pitchFamily="34" charset="0"/>
            </a:endParaRPr>
          </a:p>
          <a:p>
            <a:pPr marL="0" indent="0" algn="ctr">
              <a:lnSpc>
                <a:spcPct val="100000"/>
              </a:lnSpc>
              <a:spcBef>
                <a:spcPts val="0"/>
              </a:spcBef>
            </a:pPr>
            <a:endParaRPr lang="en-US" sz="1800" b="1" i="0" u="none" strike="noStrike" baseline="0" dirty="0">
              <a:solidFill>
                <a:srgbClr val="000000"/>
              </a:solidFill>
              <a:latin typeface="Calibri" panose="020F0502020204030204" pitchFamily="34" charset="0"/>
            </a:endParaRPr>
          </a:p>
          <a:p>
            <a:pPr marL="0" indent="0" algn="ctr">
              <a:lnSpc>
                <a:spcPct val="100000"/>
              </a:lnSpc>
              <a:spcBef>
                <a:spcPts val="0"/>
              </a:spcBef>
            </a:pPr>
            <a:endParaRPr lang="en-US" sz="1800" b="1" dirty="0">
              <a:solidFill>
                <a:srgbClr val="000000"/>
              </a:solidFill>
              <a:latin typeface="Calibri" panose="020F0502020204030204" pitchFamily="34" charset="0"/>
            </a:endParaRPr>
          </a:p>
          <a:p>
            <a:pPr marL="0" indent="0" algn="ctr">
              <a:lnSpc>
                <a:spcPct val="100000"/>
              </a:lnSpc>
              <a:spcBef>
                <a:spcPts val="0"/>
              </a:spcBef>
            </a:pPr>
            <a:endParaRPr lang="en-US" sz="1800" b="1" i="0" u="none" strike="noStrike" baseline="0" dirty="0">
              <a:solidFill>
                <a:srgbClr val="000000"/>
              </a:solidFill>
              <a:latin typeface="Calibri" panose="020F0502020204030204" pitchFamily="34" charset="0"/>
            </a:endParaRPr>
          </a:p>
          <a:p>
            <a:pPr marL="0" indent="0" algn="ctr">
              <a:lnSpc>
                <a:spcPct val="100000"/>
              </a:lnSpc>
              <a:spcBef>
                <a:spcPts val="0"/>
              </a:spcBef>
            </a:pPr>
            <a:endParaRPr lang="en-US" sz="1800" b="1" dirty="0">
              <a:solidFill>
                <a:srgbClr val="000000"/>
              </a:solidFill>
              <a:latin typeface="Calibri" panose="020F0502020204030204" pitchFamily="34" charset="0"/>
            </a:endParaRPr>
          </a:p>
          <a:p>
            <a:pPr marL="0" indent="0" algn="ctr">
              <a:lnSpc>
                <a:spcPct val="100000"/>
              </a:lnSpc>
              <a:spcBef>
                <a:spcPts val="0"/>
              </a:spcBef>
            </a:pPr>
            <a:endParaRPr lang="en-US" sz="1200" b="1" i="0" u="none" strike="noStrike" baseline="0" dirty="0">
              <a:solidFill>
                <a:srgbClr val="000000"/>
              </a:solidFill>
              <a:latin typeface="Calibri" panose="020F0502020204030204" pitchFamily="34" charset="0"/>
            </a:endParaRPr>
          </a:p>
          <a:p>
            <a:pPr marL="0" indent="0" algn="ctr">
              <a:lnSpc>
                <a:spcPct val="100000"/>
              </a:lnSpc>
              <a:spcBef>
                <a:spcPts val="0"/>
              </a:spcBef>
            </a:pPr>
            <a:endParaRPr lang="en-US" sz="1800" b="1" dirty="0">
              <a:solidFill>
                <a:srgbClr val="000000"/>
              </a:solidFill>
              <a:latin typeface="Calibri" panose="020F0502020204030204" pitchFamily="34" charset="0"/>
            </a:endParaRPr>
          </a:p>
          <a:p>
            <a:pPr marL="0" indent="0" algn="ctr">
              <a:lnSpc>
                <a:spcPct val="100000"/>
              </a:lnSpc>
              <a:spcBef>
                <a:spcPts val="0"/>
              </a:spcBef>
            </a:pPr>
            <a:endParaRPr lang="en-US" sz="1800" b="1" i="0" u="none" strike="noStrike" baseline="0" dirty="0">
              <a:solidFill>
                <a:srgbClr val="000000"/>
              </a:solidFill>
              <a:latin typeface="Calibri" panose="020F0502020204030204" pitchFamily="34" charset="0"/>
            </a:endParaRPr>
          </a:p>
          <a:p>
            <a:pPr marL="0" indent="0" algn="ctr">
              <a:lnSpc>
                <a:spcPct val="100000"/>
              </a:lnSpc>
              <a:spcBef>
                <a:spcPts val="0"/>
              </a:spcBef>
            </a:pPr>
            <a:r>
              <a:rPr lang="en-US" sz="1400" b="0" i="1" u="none" strike="noStrike" baseline="0" dirty="0">
                <a:solidFill>
                  <a:srgbClr val="000000"/>
                </a:solidFill>
                <a:latin typeface="Calibri" panose="020F0502020204030204" pitchFamily="34" charset="0"/>
              </a:rPr>
              <a:t>Note. </a:t>
            </a:r>
            <a:r>
              <a:rPr lang="en-US" sz="1400" b="0" i="0" u="none" strike="noStrike" baseline="0" dirty="0">
                <a:solidFill>
                  <a:srgbClr val="000000"/>
                </a:solidFill>
                <a:latin typeface="Calibri" panose="020F0502020204030204" pitchFamily="34" charset="0"/>
              </a:rPr>
              <a:t>Based on 1,528 responses to the questions asked on the engagement scales, 1,527 responses to the questions asked on the relevance scale, 1,520 responses to the question asked on the challenge scale, 1,521 responses to the questions asked on the affect scale, 1,510 responses to the question asked on the learned something scale, and 1,532 responses to the questions asked on the interaction scale.</a:t>
            </a:r>
            <a:endParaRPr lang="en-US" sz="1400" b="1" i="0" u="none" strike="noStrike" baseline="0" dirty="0">
              <a:solidFill>
                <a:srgbClr val="000000"/>
              </a:solidFill>
              <a:latin typeface="Calibri" panose="020F0502020204030204" pitchFamily="34" charset="0"/>
            </a:endParaRPr>
          </a:p>
          <a:p>
            <a:pPr marL="0" indent="0" algn="ctr">
              <a:lnSpc>
                <a:spcPct val="100000"/>
              </a:lnSpc>
              <a:spcBef>
                <a:spcPts val="0"/>
              </a:spcBef>
            </a:pPr>
            <a:endParaRPr lang="en-US" sz="1800" b="1" i="0" u="none" strike="noStrike" baseline="0" dirty="0">
              <a:solidFill>
                <a:srgbClr val="000000"/>
              </a:solidFill>
              <a:latin typeface="Calibri" panose="020F0502020204030204" pitchFamily="34" charset="0"/>
            </a:endParaRPr>
          </a:p>
          <a:p>
            <a:pPr marL="0" indent="0" algn="ctr">
              <a:lnSpc>
                <a:spcPct val="100000"/>
              </a:lnSpc>
              <a:spcBef>
                <a:spcPts val="0"/>
              </a:spcBef>
            </a:pPr>
            <a:endParaRPr lang="en-US" sz="1800" b="1" dirty="0">
              <a:solidFill>
                <a:srgbClr val="000000"/>
              </a:solidFill>
              <a:effectLst/>
              <a:latin typeface="Calibri" panose="020F0502020204030204" pitchFamily="34" charset="0"/>
              <a:ea typeface="Times New Roman" panose="02020603050405020304" pitchFamily="18" charset="0"/>
              <a:cs typeface="Times" panose="02020603050405020304" pitchFamily="18" charset="0"/>
            </a:endParaRPr>
          </a:p>
          <a:p>
            <a:pPr marL="0" indent="0" algn="ctr">
              <a:lnSpc>
                <a:spcPct val="100000"/>
              </a:lnSpc>
              <a:spcBef>
                <a:spcPts val="0"/>
              </a:spcBef>
            </a:pPr>
            <a:endParaRPr lang="en-US" sz="1800" b="1" dirty="0">
              <a:solidFill>
                <a:srgbClr val="000000"/>
              </a:solidFill>
              <a:effectLst/>
              <a:latin typeface="Calibri" panose="020F0502020204030204" pitchFamily="34" charset="0"/>
              <a:ea typeface="Times New Roman" panose="02020603050405020304" pitchFamily="18" charset="0"/>
              <a:cs typeface="Times" panose="02020603050405020304" pitchFamily="18" charset="0"/>
            </a:endParaRPr>
          </a:p>
          <a:p>
            <a:pPr marL="342900" indent="-342900">
              <a:lnSpc>
                <a:spcPct val="100000"/>
              </a:lnSpc>
              <a:spcBef>
                <a:spcPts val="0"/>
              </a:spcBef>
              <a:buFont typeface="Arial" panose="020B0604020202020204" pitchFamily="34" charset="0"/>
              <a:buChar char="•"/>
            </a:pPr>
            <a:endParaRPr lang="en-US" sz="2400" dirty="0"/>
          </a:p>
        </p:txBody>
      </p:sp>
      <p:graphicFrame>
        <p:nvGraphicFramePr>
          <p:cNvPr id="7" name="Chart 6">
            <a:extLst>
              <a:ext uri="{FF2B5EF4-FFF2-40B4-BE49-F238E27FC236}">
                <a16:creationId xmlns:a16="http://schemas.microsoft.com/office/drawing/2014/main" id="{00000000-0008-0000-0400-000004000000}"/>
              </a:ext>
            </a:extLst>
          </p:cNvPr>
          <p:cNvGraphicFramePr/>
          <p:nvPr>
            <p:extLst>
              <p:ext uri="{D42A27DB-BD31-4B8C-83A1-F6EECF244321}">
                <p14:modId xmlns:p14="http://schemas.microsoft.com/office/powerpoint/2010/main" val="3045771432"/>
              </p:ext>
            </p:extLst>
          </p:nvPr>
        </p:nvGraphicFramePr>
        <p:xfrm>
          <a:off x="1954060" y="2052537"/>
          <a:ext cx="8315336" cy="3422004"/>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71262812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5C870C-9640-4363-904B-82BA0D25D1E0}"/>
              </a:ext>
            </a:extLst>
          </p:cNvPr>
          <p:cNvSpPr>
            <a:spLocks noGrp="1"/>
          </p:cNvSpPr>
          <p:nvPr>
            <p:ph type="title"/>
          </p:nvPr>
        </p:nvSpPr>
        <p:spPr>
          <a:xfrm>
            <a:off x="304800" y="289593"/>
            <a:ext cx="11745238" cy="1257109"/>
          </a:xfrm>
        </p:spPr>
        <p:txBody>
          <a:bodyPr/>
          <a:lstStyle/>
          <a:p>
            <a:r>
              <a:rPr lang="en-US" dirty="0"/>
              <a:t>Outcomes – Youth Experiences in Programming – Youth Engagement Survey (Middle)</a:t>
            </a:r>
          </a:p>
        </p:txBody>
      </p:sp>
      <p:sp>
        <p:nvSpPr>
          <p:cNvPr id="4" name="Slide Number Placeholder 3">
            <a:extLst>
              <a:ext uri="{FF2B5EF4-FFF2-40B4-BE49-F238E27FC236}">
                <a16:creationId xmlns:a16="http://schemas.microsoft.com/office/drawing/2014/main" id="{3640E1BE-8928-4266-843C-294C2902FB8C}"/>
              </a:ext>
            </a:extLst>
          </p:cNvPr>
          <p:cNvSpPr>
            <a:spLocks noGrp="1"/>
          </p:cNvSpPr>
          <p:nvPr>
            <p:ph type="sldNum" idx="12"/>
          </p:nvPr>
        </p:nvSpPr>
        <p:spPr/>
        <p:txBody>
          <a:bodyPr/>
          <a:lstStyle/>
          <a:p>
            <a:pPr marL="0" lvl="0" indent="0" algn="ctr" rtl="0">
              <a:spcBef>
                <a:spcPts val="0"/>
              </a:spcBef>
              <a:spcAft>
                <a:spcPts val="0"/>
              </a:spcAft>
              <a:buNone/>
            </a:pPr>
            <a:fld id="{00000000-1234-1234-1234-123412341234}" type="slidenum">
              <a:rPr lang="en-US"/>
              <a:t>32</a:t>
            </a:fld>
            <a:endParaRPr lang="en-US"/>
          </a:p>
        </p:txBody>
      </p:sp>
      <p:pic>
        <p:nvPicPr>
          <p:cNvPr id="5" name="Google Shape;169;p23">
            <a:extLst>
              <a:ext uri="{FF2B5EF4-FFF2-40B4-BE49-F238E27FC236}">
                <a16:creationId xmlns:a16="http://schemas.microsoft.com/office/drawing/2014/main" id="{DFBF0352-A349-45BA-ADF0-6B9CBA095F50}"/>
              </a:ext>
            </a:extLst>
          </p:cNvPr>
          <p:cNvPicPr preferRelativeResize="0"/>
          <p:nvPr/>
        </p:nvPicPr>
        <p:blipFill>
          <a:blip r:embed="rId2">
            <a:duotone>
              <a:schemeClr val="accent3">
                <a:shade val="45000"/>
                <a:satMod val="135000"/>
              </a:schemeClr>
              <a:prstClr val="white"/>
            </a:duotone>
          </a:blip>
          <a:stretch>
            <a:fillRect/>
          </a:stretch>
        </p:blipFill>
        <p:spPr>
          <a:xfrm>
            <a:off x="393860" y="6160106"/>
            <a:ext cx="1795549" cy="365125"/>
          </a:xfrm>
          <a:prstGeom prst="rect">
            <a:avLst/>
          </a:prstGeom>
        </p:spPr>
      </p:pic>
      <p:sp>
        <p:nvSpPr>
          <p:cNvPr id="8" name="Content Placeholder 2"/>
          <p:cNvSpPr txBox="1">
            <a:spLocks/>
          </p:cNvSpPr>
          <p:nvPr/>
        </p:nvSpPr>
        <p:spPr>
          <a:xfrm>
            <a:off x="304801" y="1624519"/>
            <a:ext cx="11582399" cy="4535586"/>
          </a:xfrm>
          <a:prstGeom prst="rect">
            <a:avLst/>
          </a:prstGeom>
          <a:noFill/>
          <a:ln>
            <a:noFill/>
          </a:ln>
        </p:spPr>
        <p:txBody>
          <a:bodyPr spcFirstLastPara="1" vert="horz" wrap="square" lIns="91425" tIns="45700" rIns="91425" bIns="45700" rtlCol="0" anchor="t" anchorCtr="0">
            <a:noAutofit/>
          </a:bodyPr>
          <a:lstStyle>
            <a:lvl1pPr marL="457200" lvl="0" indent="-228600" algn="l" defTabSz="914400" rtl="0" eaLnBrk="1" latinLnBrk="0" hangingPunct="1">
              <a:lnSpc>
                <a:spcPct val="123000"/>
              </a:lnSpc>
              <a:spcBef>
                <a:spcPts val="600"/>
              </a:spcBef>
              <a:spcAft>
                <a:spcPts val="0"/>
              </a:spcAft>
              <a:buClr>
                <a:schemeClr val="accent1"/>
              </a:buClr>
              <a:buSzPts val="2100"/>
              <a:buFont typeface="Arial" panose="020B0604020202020204" pitchFamily="34" charset="0"/>
              <a:buNone/>
              <a:defRPr sz="2100" kern="1200">
                <a:solidFill>
                  <a:schemeClr val="accent6"/>
                </a:solidFill>
                <a:latin typeface="Libre Franklin"/>
                <a:ea typeface="Libre Franklin"/>
                <a:cs typeface="Libre Franklin"/>
                <a:sym typeface="Libre Franklin"/>
              </a:defRPr>
            </a:lvl1pPr>
            <a:lvl2pPr marL="914400" lvl="1" indent="-228600" algn="l" defTabSz="914400" rtl="0" eaLnBrk="1" latinLnBrk="0" hangingPunct="1">
              <a:lnSpc>
                <a:spcPct val="123000"/>
              </a:lnSpc>
              <a:spcBef>
                <a:spcPts val="600"/>
              </a:spcBef>
              <a:spcAft>
                <a:spcPts val="0"/>
              </a:spcAft>
              <a:buClr>
                <a:schemeClr val="accent1"/>
              </a:buClr>
              <a:buSzPts val="2100"/>
              <a:buFont typeface="Arial" panose="020B0604020202020204" pitchFamily="34" charset="0"/>
              <a:buNone/>
              <a:defRPr sz="2100" kern="1200">
                <a:solidFill>
                  <a:schemeClr val="accent6"/>
                </a:solidFill>
                <a:latin typeface="Libre Franklin"/>
                <a:ea typeface="Libre Franklin"/>
                <a:cs typeface="Libre Franklin"/>
                <a:sym typeface="Libre Franklin"/>
              </a:defRPr>
            </a:lvl2pPr>
            <a:lvl3pPr marL="1371600" lvl="2" indent="-228600" algn="l" defTabSz="914400" rtl="0" eaLnBrk="1" latinLnBrk="0" hangingPunct="1">
              <a:lnSpc>
                <a:spcPct val="123000"/>
              </a:lnSpc>
              <a:spcBef>
                <a:spcPts val="600"/>
              </a:spcBef>
              <a:spcAft>
                <a:spcPts val="0"/>
              </a:spcAft>
              <a:buClr>
                <a:schemeClr val="accent1"/>
              </a:buClr>
              <a:buSzPts val="2100"/>
              <a:buFont typeface="Arial" panose="020B0604020202020204" pitchFamily="34" charset="0"/>
              <a:buNone/>
              <a:defRPr sz="2100" kern="1200">
                <a:solidFill>
                  <a:schemeClr val="accent6"/>
                </a:solidFill>
                <a:latin typeface="Libre Franklin"/>
                <a:ea typeface="Libre Franklin"/>
                <a:cs typeface="Libre Franklin"/>
                <a:sym typeface="Libre Franklin"/>
              </a:defRPr>
            </a:lvl3pPr>
            <a:lvl4pPr marL="1828800" lvl="3" indent="-228600" algn="l" defTabSz="914400" rtl="0" eaLnBrk="1" latinLnBrk="0" hangingPunct="1">
              <a:lnSpc>
                <a:spcPct val="123000"/>
              </a:lnSpc>
              <a:spcBef>
                <a:spcPts val="600"/>
              </a:spcBef>
              <a:spcAft>
                <a:spcPts val="0"/>
              </a:spcAft>
              <a:buClr>
                <a:schemeClr val="accent1"/>
              </a:buClr>
              <a:buSzPts val="2100"/>
              <a:buFont typeface="Arial" panose="020B0604020202020204" pitchFamily="34" charset="0"/>
              <a:buNone/>
              <a:defRPr sz="2100" kern="1200">
                <a:solidFill>
                  <a:schemeClr val="accent6"/>
                </a:solidFill>
                <a:latin typeface="Libre Franklin"/>
                <a:ea typeface="Libre Franklin"/>
                <a:cs typeface="Libre Franklin"/>
                <a:sym typeface="Libre Franklin"/>
              </a:defRPr>
            </a:lvl4pPr>
            <a:lvl5pPr marL="2286000" lvl="4" indent="-228600" algn="l" defTabSz="914400" rtl="0" eaLnBrk="1" latinLnBrk="0" hangingPunct="1">
              <a:lnSpc>
                <a:spcPct val="123000"/>
              </a:lnSpc>
              <a:spcBef>
                <a:spcPts val="600"/>
              </a:spcBef>
              <a:spcAft>
                <a:spcPts val="0"/>
              </a:spcAft>
              <a:buClr>
                <a:schemeClr val="accent1"/>
              </a:buClr>
              <a:buSzPts val="2100"/>
              <a:buFont typeface="Arial" panose="020B0604020202020204" pitchFamily="34" charset="0"/>
              <a:buNone/>
              <a:defRPr sz="2100" kern="1200">
                <a:solidFill>
                  <a:schemeClr val="accent6"/>
                </a:solidFill>
                <a:latin typeface="Libre Franklin"/>
                <a:ea typeface="Libre Franklin"/>
                <a:cs typeface="Libre Franklin"/>
                <a:sym typeface="Libre Franklin"/>
              </a:defRPr>
            </a:lvl5pPr>
            <a:lvl6pPr marL="2743200" lvl="5" indent="-342900" algn="l" defTabSz="914400" rtl="0" eaLnBrk="1" latinLnBrk="0" hangingPunct="1">
              <a:lnSpc>
                <a:spcPct val="90000"/>
              </a:lnSpc>
              <a:spcBef>
                <a:spcPts val="600"/>
              </a:spcBef>
              <a:spcAft>
                <a:spcPts val="0"/>
              </a:spcAft>
              <a:buClr>
                <a:schemeClr val="dk1"/>
              </a:buClr>
              <a:buSzPts val="1800"/>
              <a:buFont typeface="Arial" panose="020B0604020202020204" pitchFamily="34" charset="0"/>
              <a:buChar char="•"/>
              <a:defRPr sz="1800" kern="1200">
                <a:solidFill>
                  <a:schemeClr val="tx1"/>
                </a:solidFill>
                <a:latin typeface="+mn-lt"/>
                <a:ea typeface="+mn-ea"/>
                <a:cs typeface="+mn-cs"/>
              </a:defRPr>
            </a:lvl6pPr>
            <a:lvl7pPr marL="3200400" lvl="6" indent="-342900" algn="l" defTabSz="914400" rtl="0" eaLnBrk="1" latinLnBrk="0" hangingPunct="1">
              <a:lnSpc>
                <a:spcPct val="90000"/>
              </a:lnSpc>
              <a:spcBef>
                <a:spcPts val="500"/>
              </a:spcBef>
              <a:spcAft>
                <a:spcPts val="0"/>
              </a:spcAft>
              <a:buClr>
                <a:schemeClr val="dk1"/>
              </a:buClr>
              <a:buSzPts val="1800"/>
              <a:buFont typeface="Arial" panose="020B0604020202020204" pitchFamily="34" charset="0"/>
              <a:buChar char="•"/>
              <a:defRPr sz="1800" kern="1200">
                <a:solidFill>
                  <a:schemeClr val="tx1"/>
                </a:solidFill>
                <a:latin typeface="+mn-lt"/>
                <a:ea typeface="+mn-ea"/>
                <a:cs typeface="+mn-cs"/>
              </a:defRPr>
            </a:lvl7pPr>
            <a:lvl8pPr marL="3657600" lvl="7" indent="-342900" algn="l" defTabSz="914400" rtl="0" eaLnBrk="1" latinLnBrk="0" hangingPunct="1">
              <a:lnSpc>
                <a:spcPct val="90000"/>
              </a:lnSpc>
              <a:spcBef>
                <a:spcPts val="500"/>
              </a:spcBef>
              <a:spcAft>
                <a:spcPts val="0"/>
              </a:spcAft>
              <a:buClr>
                <a:schemeClr val="dk1"/>
              </a:buClr>
              <a:buSzPts val="1800"/>
              <a:buFont typeface="Arial" panose="020B0604020202020204" pitchFamily="34" charset="0"/>
              <a:buChar char="•"/>
              <a:defRPr sz="1800" kern="1200">
                <a:solidFill>
                  <a:schemeClr val="tx1"/>
                </a:solidFill>
                <a:latin typeface="+mn-lt"/>
                <a:ea typeface="+mn-ea"/>
                <a:cs typeface="+mn-cs"/>
              </a:defRPr>
            </a:lvl8pPr>
            <a:lvl9pPr marL="4114800" lvl="8" indent="-342900" algn="l" defTabSz="914400" rtl="0" eaLnBrk="1" latinLnBrk="0" hangingPunct="1">
              <a:lnSpc>
                <a:spcPct val="90000"/>
              </a:lnSpc>
              <a:spcBef>
                <a:spcPts val="500"/>
              </a:spcBef>
              <a:spcAft>
                <a:spcPts val="0"/>
              </a:spcAft>
              <a:buClr>
                <a:schemeClr val="dk1"/>
              </a:buClr>
              <a:buSzPts val="1800"/>
              <a:buFont typeface="Arial" panose="020B0604020202020204" pitchFamily="34" charset="0"/>
              <a:buChar char="•"/>
              <a:defRPr sz="1800" kern="1200">
                <a:solidFill>
                  <a:schemeClr val="tx1"/>
                </a:solidFill>
                <a:latin typeface="+mn-lt"/>
                <a:ea typeface="+mn-ea"/>
                <a:cs typeface="+mn-cs"/>
              </a:defRPr>
            </a:lvl9pPr>
          </a:lstStyle>
          <a:p>
            <a:pPr marL="285750" indent="-285750">
              <a:lnSpc>
                <a:spcPct val="100000"/>
              </a:lnSpc>
              <a:spcBef>
                <a:spcPts val="0"/>
              </a:spcBef>
              <a:spcAft>
                <a:spcPts val="600"/>
              </a:spcAft>
              <a:buFont typeface="Arial" panose="020B0604020202020204" pitchFamily="34" charset="0"/>
              <a:buChar char="•"/>
            </a:pPr>
            <a:r>
              <a:rPr lang="en-US" sz="2400" dirty="0"/>
              <a:t>Youth were asked to report whether they had positive experiences while participating in 21</a:t>
            </a:r>
            <a:r>
              <a:rPr lang="en-US" sz="2400" baseline="30000" dirty="0"/>
              <a:t>st</a:t>
            </a:r>
            <a:r>
              <a:rPr lang="en-US" sz="2400" dirty="0"/>
              <a:t> CCLC programming immediately following activities.</a:t>
            </a:r>
          </a:p>
          <a:p>
            <a:pPr marL="285750" indent="-285750">
              <a:lnSpc>
                <a:spcPct val="100000"/>
              </a:lnSpc>
              <a:spcBef>
                <a:spcPts val="0"/>
              </a:spcBef>
              <a:spcAft>
                <a:spcPts val="600"/>
              </a:spcAft>
              <a:buFont typeface="Arial" panose="020B0604020202020204" pitchFamily="34" charset="0"/>
              <a:buChar char="•"/>
            </a:pPr>
            <a:r>
              <a:rPr lang="en-US" sz="2400" dirty="0"/>
              <a:t>Questions related to “Interaction” (67% very much) and “Positive affect” (60% very much) were the most positive.</a:t>
            </a:r>
          </a:p>
          <a:p>
            <a:pPr marL="285750" indent="-285750">
              <a:lnSpc>
                <a:spcPct val="100000"/>
              </a:lnSpc>
              <a:spcBef>
                <a:spcPts val="0"/>
              </a:spcBef>
              <a:spcAft>
                <a:spcPts val="600"/>
              </a:spcAft>
              <a:buFont typeface="Arial" panose="020B0604020202020204" pitchFamily="34" charset="0"/>
              <a:buChar char="•"/>
            </a:pPr>
            <a:r>
              <a:rPr lang="en-US" sz="2400" dirty="0"/>
              <a:t>“Relevance” and “Learning or getting better at something” were generally positive (47% very much for both).</a:t>
            </a:r>
          </a:p>
          <a:p>
            <a:pPr marL="285750" indent="-285750">
              <a:lnSpc>
                <a:spcPct val="100000"/>
              </a:lnSpc>
              <a:spcBef>
                <a:spcPts val="0"/>
              </a:spcBef>
              <a:spcAft>
                <a:spcPts val="600"/>
              </a:spcAft>
              <a:buFont typeface="Arial" panose="020B0604020202020204" pitchFamily="34" charset="0"/>
              <a:buChar char="•"/>
            </a:pPr>
            <a:r>
              <a:rPr lang="en-US" sz="2400" dirty="0"/>
              <a:t>“Engagement” was less positive (69% somewhat).</a:t>
            </a:r>
          </a:p>
          <a:p>
            <a:pPr marL="285750" indent="-285750">
              <a:lnSpc>
                <a:spcPct val="100000"/>
              </a:lnSpc>
              <a:spcBef>
                <a:spcPts val="0"/>
              </a:spcBef>
              <a:spcAft>
                <a:spcPts val="600"/>
              </a:spcAft>
              <a:buFont typeface="Arial" panose="020B0604020202020204" pitchFamily="34" charset="0"/>
              <a:buChar char="•"/>
            </a:pPr>
            <a:r>
              <a:rPr lang="en-US" sz="2400" dirty="0"/>
              <a:t>Students largely did not feel very challenged by program activities (41% not at all).</a:t>
            </a:r>
          </a:p>
          <a:p>
            <a:pPr marL="285750" indent="-285750">
              <a:lnSpc>
                <a:spcPct val="100000"/>
              </a:lnSpc>
              <a:spcBef>
                <a:spcPts val="0"/>
              </a:spcBef>
              <a:spcAft>
                <a:spcPts val="600"/>
              </a:spcAft>
              <a:buFont typeface="Arial" panose="020B0604020202020204" pitchFamily="34" charset="0"/>
              <a:buChar char="•"/>
            </a:pPr>
            <a:endParaRPr lang="en-US" sz="2400" b="1" i="0" u="none" strike="noStrike" baseline="0" dirty="0">
              <a:solidFill>
                <a:srgbClr val="000000"/>
              </a:solidFill>
              <a:latin typeface="Calibri" panose="020F0502020204030204" pitchFamily="34" charset="0"/>
            </a:endParaRPr>
          </a:p>
          <a:p>
            <a:pPr marL="0" indent="0" algn="ctr">
              <a:lnSpc>
                <a:spcPct val="100000"/>
              </a:lnSpc>
              <a:spcBef>
                <a:spcPts val="0"/>
              </a:spcBef>
              <a:spcAft>
                <a:spcPts val="600"/>
              </a:spcAft>
            </a:pPr>
            <a:endParaRPr lang="en-US" sz="2400" b="1" dirty="0">
              <a:solidFill>
                <a:srgbClr val="000000"/>
              </a:solidFill>
              <a:effectLst/>
              <a:latin typeface="Calibri" panose="020F0502020204030204" pitchFamily="34" charset="0"/>
              <a:ea typeface="Times New Roman" panose="02020603050405020304" pitchFamily="18" charset="0"/>
              <a:cs typeface="Times" panose="02020603050405020304" pitchFamily="18" charset="0"/>
            </a:endParaRPr>
          </a:p>
          <a:p>
            <a:pPr marL="0" indent="0" algn="ctr">
              <a:lnSpc>
                <a:spcPct val="100000"/>
              </a:lnSpc>
              <a:spcBef>
                <a:spcPts val="0"/>
              </a:spcBef>
              <a:spcAft>
                <a:spcPts val="600"/>
              </a:spcAft>
            </a:pPr>
            <a:endParaRPr lang="en-US" sz="2400" b="1" dirty="0">
              <a:solidFill>
                <a:srgbClr val="000000"/>
              </a:solidFill>
              <a:effectLst/>
              <a:latin typeface="Calibri" panose="020F0502020204030204" pitchFamily="34" charset="0"/>
              <a:ea typeface="Times New Roman" panose="02020603050405020304" pitchFamily="18" charset="0"/>
              <a:cs typeface="Times" panose="02020603050405020304" pitchFamily="18" charset="0"/>
            </a:endParaRPr>
          </a:p>
          <a:p>
            <a:pPr marL="342900" indent="-342900">
              <a:lnSpc>
                <a:spcPct val="100000"/>
              </a:lnSpc>
              <a:spcBef>
                <a:spcPts val="0"/>
              </a:spcBef>
              <a:spcAft>
                <a:spcPts val="600"/>
              </a:spcAft>
              <a:buFont typeface="Arial" panose="020B0604020202020204" pitchFamily="34" charset="0"/>
              <a:buChar char="•"/>
            </a:pPr>
            <a:endParaRPr lang="en-US" sz="2400" dirty="0"/>
          </a:p>
        </p:txBody>
      </p:sp>
    </p:spTree>
    <p:extLst>
      <p:ext uri="{BB962C8B-B14F-4D97-AF65-F5344CB8AC3E}">
        <p14:creationId xmlns:p14="http://schemas.microsoft.com/office/powerpoint/2010/main" val="162343424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ext Placeholder 4">
            <a:extLst>
              <a:ext uri="{FF2B5EF4-FFF2-40B4-BE49-F238E27FC236}">
                <a16:creationId xmlns:a16="http://schemas.microsoft.com/office/drawing/2014/main" id="{85899F54-39A0-4C4B-A96F-0D0ADBB7DC03}"/>
              </a:ext>
            </a:extLst>
          </p:cNvPr>
          <p:cNvSpPr txBox="1">
            <a:spLocks/>
          </p:cNvSpPr>
          <p:nvPr/>
        </p:nvSpPr>
        <p:spPr>
          <a:xfrm>
            <a:off x="0" y="974796"/>
            <a:ext cx="11464748" cy="5087801"/>
          </a:xfrm>
          <a:prstGeom prst="rect">
            <a:avLst/>
          </a:prstGeom>
          <a:noFill/>
          <a:ln>
            <a:noFill/>
          </a:ln>
        </p:spPr>
        <p:txBody>
          <a:bodyPr spcFirstLastPara="1" vert="horz" wrap="square" lIns="91425" tIns="45700" rIns="91425" bIns="45700" rtlCol="0" anchor="t" anchorCtr="0">
            <a:noAutofit/>
          </a:bodyPr>
          <a:lstStyle>
            <a:lvl1pPr marL="457200" lvl="0" indent="-228600" algn="l" defTabSz="914400" rtl="0" eaLnBrk="1" latinLnBrk="0" hangingPunct="1">
              <a:lnSpc>
                <a:spcPct val="123000"/>
              </a:lnSpc>
              <a:spcBef>
                <a:spcPts val="600"/>
              </a:spcBef>
              <a:spcAft>
                <a:spcPts val="0"/>
              </a:spcAft>
              <a:buClr>
                <a:schemeClr val="accent1"/>
              </a:buClr>
              <a:buSzPts val="2100"/>
              <a:buFont typeface="Arial" panose="020B0604020202020204" pitchFamily="34" charset="0"/>
              <a:buNone/>
              <a:defRPr sz="2100" kern="1200">
                <a:solidFill>
                  <a:schemeClr val="accent6"/>
                </a:solidFill>
                <a:latin typeface="Libre Franklin"/>
                <a:ea typeface="Libre Franklin"/>
                <a:cs typeface="Libre Franklin"/>
                <a:sym typeface="Libre Franklin"/>
              </a:defRPr>
            </a:lvl1pPr>
            <a:lvl2pPr marL="914400" lvl="1" indent="-228600" algn="l" defTabSz="914400" rtl="0" eaLnBrk="1" latinLnBrk="0" hangingPunct="1">
              <a:lnSpc>
                <a:spcPct val="123000"/>
              </a:lnSpc>
              <a:spcBef>
                <a:spcPts val="600"/>
              </a:spcBef>
              <a:spcAft>
                <a:spcPts val="0"/>
              </a:spcAft>
              <a:buClr>
                <a:schemeClr val="accent1"/>
              </a:buClr>
              <a:buSzPts val="2100"/>
              <a:buFont typeface="Arial" panose="020B0604020202020204" pitchFamily="34" charset="0"/>
              <a:buNone/>
              <a:defRPr sz="2100" kern="1200">
                <a:solidFill>
                  <a:schemeClr val="accent6"/>
                </a:solidFill>
                <a:latin typeface="Libre Franklin"/>
                <a:ea typeface="Libre Franklin"/>
                <a:cs typeface="Libre Franklin"/>
                <a:sym typeface="Libre Franklin"/>
              </a:defRPr>
            </a:lvl2pPr>
            <a:lvl3pPr marL="1371600" lvl="2" indent="-228600" algn="l" defTabSz="914400" rtl="0" eaLnBrk="1" latinLnBrk="0" hangingPunct="1">
              <a:lnSpc>
                <a:spcPct val="123000"/>
              </a:lnSpc>
              <a:spcBef>
                <a:spcPts val="600"/>
              </a:spcBef>
              <a:spcAft>
                <a:spcPts val="0"/>
              </a:spcAft>
              <a:buClr>
                <a:schemeClr val="accent1"/>
              </a:buClr>
              <a:buSzPts val="2100"/>
              <a:buFont typeface="Arial" panose="020B0604020202020204" pitchFamily="34" charset="0"/>
              <a:buNone/>
              <a:defRPr sz="2100" kern="1200">
                <a:solidFill>
                  <a:schemeClr val="accent6"/>
                </a:solidFill>
                <a:latin typeface="Libre Franklin"/>
                <a:ea typeface="Libre Franklin"/>
                <a:cs typeface="Libre Franklin"/>
                <a:sym typeface="Libre Franklin"/>
              </a:defRPr>
            </a:lvl3pPr>
            <a:lvl4pPr marL="1828800" lvl="3" indent="-228600" algn="l" defTabSz="914400" rtl="0" eaLnBrk="1" latinLnBrk="0" hangingPunct="1">
              <a:lnSpc>
                <a:spcPct val="123000"/>
              </a:lnSpc>
              <a:spcBef>
                <a:spcPts val="600"/>
              </a:spcBef>
              <a:spcAft>
                <a:spcPts val="0"/>
              </a:spcAft>
              <a:buClr>
                <a:schemeClr val="accent1"/>
              </a:buClr>
              <a:buSzPts val="2100"/>
              <a:buFont typeface="Arial" panose="020B0604020202020204" pitchFamily="34" charset="0"/>
              <a:buNone/>
              <a:defRPr sz="2100" kern="1200">
                <a:solidFill>
                  <a:schemeClr val="accent6"/>
                </a:solidFill>
                <a:latin typeface="Libre Franklin"/>
                <a:ea typeface="Libre Franklin"/>
                <a:cs typeface="Libre Franklin"/>
                <a:sym typeface="Libre Franklin"/>
              </a:defRPr>
            </a:lvl4pPr>
            <a:lvl5pPr marL="2286000" lvl="4" indent="-228600" algn="l" defTabSz="914400" rtl="0" eaLnBrk="1" latinLnBrk="0" hangingPunct="1">
              <a:lnSpc>
                <a:spcPct val="123000"/>
              </a:lnSpc>
              <a:spcBef>
                <a:spcPts val="600"/>
              </a:spcBef>
              <a:spcAft>
                <a:spcPts val="0"/>
              </a:spcAft>
              <a:buClr>
                <a:schemeClr val="accent1"/>
              </a:buClr>
              <a:buSzPts val="2100"/>
              <a:buFont typeface="Arial" panose="020B0604020202020204" pitchFamily="34" charset="0"/>
              <a:buNone/>
              <a:defRPr sz="2100" kern="1200">
                <a:solidFill>
                  <a:schemeClr val="accent6"/>
                </a:solidFill>
                <a:latin typeface="Libre Franklin"/>
                <a:ea typeface="Libre Franklin"/>
                <a:cs typeface="Libre Franklin"/>
                <a:sym typeface="Libre Franklin"/>
              </a:defRPr>
            </a:lvl5pPr>
            <a:lvl6pPr marL="2743200" lvl="5" indent="-342900" algn="l" defTabSz="914400" rtl="0" eaLnBrk="1" latinLnBrk="0" hangingPunct="1">
              <a:lnSpc>
                <a:spcPct val="90000"/>
              </a:lnSpc>
              <a:spcBef>
                <a:spcPts val="600"/>
              </a:spcBef>
              <a:spcAft>
                <a:spcPts val="0"/>
              </a:spcAft>
              <a:buClr>
                <a:schemeClr val="dk1"/>
              </a:buClr>
              <a:buSzPts val="1800"/>
              <a:buFont typeface="Arial" panose="020B0604020202020204" pitchFamily="34" charset="0"/>
              <a:buChar char="•"/>
              <a:defRPr sz="1800" kern="1200">
                <a:solidFill>
                  <a:schemeClr val="tx1"/>
                </a:solidFill>
                <a:latin typeface="+mn-lt"/>
                <a:ea typeface="+mn-ea"/>
                <a:cs typeface="+mn-cs"/>
              </a:defRPr>
            </a:lvl6pPr>
            <a:lvl7pPr marL="3200400" lvl="6" indent="-342900" algn="l" defTabSz="914400" rtl="0" eaLnBrk="1" latinLnBrk="0" hangingPunct="1">
              <a:lnSpc>
                <a:spcPct val="90000"/>
              </a:lnSpc>
              <a:spcBef>
                <a:spcPts val="500"/>
              </a:spcBef>
              <a:spcAft>
                <a:spcPts val="0"/>
              </a:spcAft>
              <a:buClr>
                <a:schemeClr val="dk1"/>
              </a:buClr>
              <a:buSzPts val="1800"/>
              <a:buFont typeface="Arial" panose="020B0604020202020204" pitchFamily="34" charset="0"/>
              <a:buChar char="•"/>
              <a:defRPr sz="1800" kern="1200">
                <a:solidFill>
                  <a:schemeClr val="tx1"/>
                </a:solidFill>
                <a:latin typeface="+mn-lt"/>
                <a:ea typeface="+mn-ea"/>
                <a:cs typeface="+mn-cs"/>
              </a:defRPr>
            </a:lvl7pPr>
            <a:lvl8pPr marL="3657600" lvl="7" indent="-342900" algn="l" defTabSz="914400" rtl="0" eaLnBrk="1" latinLnBrk="0" hangingPunct="1">
              <a:lnSpc>
                <a:spcPct val="90000"/>
              </a:lnSpc>
              <a:spcBef>
                <a:spcPts val="500"/>
              </a:spcBef>
              <a:spcAft>
                <a:spcPts val="0"/>
              </a:spcAft>
              <a:buClr>
                <a:schemeClr val="dk1"/>
              </a:buClr>
              <a:buSzPts val="1800"/>
              <a:buFont typeface="Arial" panose="020B0604020202020204" pitchFamily="34" charset="0"/>
              <a:buChar char="•"/>
              <a:defRPr sz="1800" kern="1200">
                <a:solidFill>
                  <a:schemeClr val="tx1"/>
                </a:solidFill>
                <a:latin typeface="+mn-lt"/>
                <a:ea typeface="+mn-ea"/>
                <a:cs typeface="+mn-cs"/>
              </a:defRPr>
            </a:lvl8pPr>
            <a:lvl9pPr marL="4114800" lvl="8" indent="-342900" algn="l" defTabSz="914400" rtl="0" eaLnBrk="1" latinLnBrk="0" hangingPunct="1">
              <a:lnSpc>
                <a:spcPct val="90000"/>
              </a:lnSpc>
              <a:spcBef>
                <a:spcPts val="500"/>
              </a:spcBef>
              <a:spcAft>
                <a:spcPts val="0"/>
              </a:spcAft>
              <a:buClr>
                <a:schemeClr val="dk1"/>
              </a:buClr>
              <a:buSzPts val="1800"/>
              <a:buFont typeface="Arial" panose="020B0604020202020204" pitchFamily="34" charset="0"/>
              <a:buChar char="•"/>
              <a:defRPr sz="1800" kern="1200">
                <a:solidFill>
                  <a:schemeClr val="tx1"/>
                </a:solidFill>
                <a:latin typeface="+mn-lt"/>
                <a:ea typeface="+mn-ea"/>
                <a:cs typeface="+mn-cs"/>
              </a:defRPr>
            </a:lvl9pPr>
          </a:lstStyle>
          <a:p>
            <a:pPr marL="228600" indent="0"/>
            <a:r>
              <a:rPr lang="en-US" sz="2400" dirty="0"/>
              <a:t>Variables tested...</a:t>
            </a:r>
            <a:r>
              <a:rPr lang="en-US" sz="2800" dirty="0"/>
              <a:t>					</a:t>
            </a:r>
            <a:r>
              <a:rPr lang="en-US" sz="2400" dirty="0"/>
              <a:t>...with Outcomes</a:t>
            </a:r>
            <a:endParaRPr lang="en-US" sz="2800" dirty="0"/>
          </a:p>
          <a:p>
            <a:pPr marL="228600" indent="0"/>
            <a:endParaRPr lang="en-US" sz="2800" dirty="0"/>
          </a:p>
          <a:p>
            <a:pPr marL="228600" indent="0"/>
            <a:endParaRPr lang="en-US" sz="2800" dirty="0"/>
          </a:p>
        </p:txBody>
      </p:sp>
      <p:sp>
        <p:nvSpPr>
          <p:cNvPr id="2" name="Title 1">
            <a:extLst>
              <a:ext uri="{FF2B5EF4-FFF2-40B4-BE49-F238E27FC236}">
                <a16:creationId xmlns:a16="http://schemas.microsoft.com/office/drawing/2014/main" id="{3E5C870C-9640-4363-904B-82BA0D25D1E0}"/>
              </a:ext>
            </a:extLst>
          </p:cNvPr>
          <p:cNvSpPr>
            <a:spLocks noGrp="1"/>
          </p:cNvSpPr>
          <p:nvPr>
            <p:ph type="title"/>
          </p:nvPr>
        </p:nvSpPr>
        <p:spPr>
          <a:xfrm>
            <a:off x="304800" y="273065"/>
            <a:ext cx="11582400" cy="701731"/>
          </a:xfrm>
        </p:spPr>
        <p:txBody>
          <a:bodyPr/>
          <a:lstStyle/>
          <a:p>
            <a:r>
              <a:rPr lang="en-US" dirty="0"/>
              <a:t>Correlations with Outcomes – SAYO-T (Elementary)</a:t>
            </a:r>
          </a:p>
        </p:txBody>
      </p:sp>
      <p:sp>
        <p:nvSpPr>
          <p:cNvPr id="4" name="Slide Number Placeholder 3">
            <a:extLst>
              <a:ext uri="{FF2B5EF4-FFF2-40B4-BE49-F238E27FC236}">
                <a16:creationId xmlns:a16="http://schemas.microsoft.com/office/drawing/2014/main" id="{3640E1BE-8928-4266-843C-294C2902FB8C}"/>
              </a:ext>
            </a:extLst>
          </p:cNvPr>
          <p:cNvSpPr>
            <a:spLocks noGrp="1"/>
          </p:cNvSpPr>
          <p:nvPr>
            <p:ph type="sldNum" idx="12"/>
          </p:nvPr>
        </p:nvSpPr>
        <p:spPr/>
        <p:txBody>
          <a:bodyPr/>
          <a:lstStyle/>
          <a:p>
            <a:pPr marL="0" lvl="0" indent="0" algn="ctr" rtl="0">
              <a:spcBef>
                <a:spcPts val="0"/>
              </a:spcBef>
              <a:spcAft>
                <a:spcPts val="0"/>
              </a:spcAft>
              <a:buNone/>
            </a:pPr>
            <a:fld id="{00000000-1234-1234-1234-123412341234}" type="slidenum">
              <a:rPr lang="en-US"/>
              <a:t>33</a:t>
            </a:fld>
            <a:endParaRPr lang="en-US"/>
          </a:p>
        </p:txBody>
      </p:sp>
      <p:pic>
        <p:nvPicPr>
          <p:cNvPr id="5" name="Google Shape;169;p23">
            <a:extLst>
              <a:ext uri="{FF2B5EF4-FFF2-40B4-BE49-F238E27FC236}">
                <a16:creationId xmlns:a16="http://schemas.microsoft.com/office/drawing/2014/main" id="{DFBF0352-A349-45BA-ADF0-6B9CBA095F50}"/>
              </a:ext>
            </a:extLst>
          </p:cNvPr>
          <p:cNvPicPr preferRelativeResize="0"/>
          <p:nvPr/>
        </p:nvPicPr>
        <p:blipFill>
          <a:blip r:embed="rId2">
            <a:duotone>
              <a:schemeClr val="accent3">
                <a:shade val="45000"/>
                <a:satMod val="135000"/>
              </a:schemeClr>
              <a:prstClr val="white"/>
            </a:duotone>
          </a:blip>
          <a:stretch>
            <a:fillRect/>
          </a:stretch>
        </p:blipFill>
        <p:spPr>
          <a:xfrm>
            <a:off x="393860" y="6160106"/>
            <a:ext cx="1795549" cy="365125"/>
          </a:xfrm>
          <a:prstGeom prst="rect">
            <a:avLst/>
          </a:prstGeom>
        </p:spPr>
      </p:pic>
      <p:sp>
        <p:nvSpPr>
          <p:cNvPr id="7" name="Text Placeholder 4"/>
          <p:cNvSpPr>
            <a:spLocks noGrp="1"/>
          </p:cNvSpPr>
          <p:nvPr>
            <p:ph type="body" idx="1"/>
          </p:nvPr>
        </p:nvSpPr>
        <p:spPr>
          <a:xfrm>
            <a:off x="0" y="1493925"/>
            <a:ext cx="11464748" cy="4568672"/>
          </a:xfrm>
        </p:spPr>
        <p:txBody>
          <a:bodyPr/>
          <a:lstStyle/>
          <a:p>
            <a:pPr marL="228600" indent="0"/>
            <a:endParaRPr lang="en-US" sz="2800" dirty="0"/>
          </a:p>
          <a:p>
            <a:pPr marL="228600" indent="0"/>
            <a:endParaRPr lang="en-US" sz="2800" dirty="0"/>
          </a:p>
          <a:p>
            <a:pPr marL="228600" indent="0"/>
            <a:endParaRPr lang="en-US" sz="2800" dirty="0"/>
          </a:p>
        </p:txBody>
      </p:sp>
      <p:graphicFrame>
        <p:nvGraphicFramePr>
          <p:cNvPr id="6" name="Table 5">
            <a:extLst>
              <a:ext uri="{FF2B5EF4-FFF2-40B4-BE49-F238E27FC236}">
                <a16:creationId xmlns:a16="http://schemas.microsoft.com/office/drawing/2014/main" id="{FF44E844-9B9A-4CF8-8C1E-0744036FD4F1}"/>
              </a:ext>
            </a:extLst>
          </p:cNvPr>
          <p:cNvGraphicFramePr>
            <a:graphicFrameLocks noGrp="1"/>
          </p:cNvGraphicFramePr>
          <p:nvPr>
            <p:extLst>
              <p:ext uri="{D42A27DB-BD31-4B8C-83A1-F6EECF244321}">
                <p14:modId xmlns:p14="http://schemas.microsoft.com/office/powerpoint/2010/main" val="456785116"/>
              </p:ext>
            </p:extLst>
          </p:nvPr>
        </p:nvGraphicFramePr>
        <p:xfrm>
          <a:off x="6508521" y="1608174"/>
          <a:ext cx="3211467" cy="725932"/>
        </p:xfrm>
        <a:graphic>
          <a:graphicData uri="http://schemas.openxmlformats.org/drawingml/2006/table">
            <a:tbl>
              <a:tblPr firstRow="1" firstCol="1" bandRow="1"/>
              <a:tblGrid>
                <a:gridCol w="3211467">
                  <a:extLst>
                    <a:ext uri="{9D8B030D-6E8A-4147-A177-3AD203B41FA5}">
                      <a16:colId xmlns:a16="http://schemas.microsoft.com/office/drawing/2014/main" val="1756695191"/>
                    </a:ext>
                  </a:extLst>
                </a:gridCol>
              </a:tblGrid>
              <a:tr h="0">
                <a:tc>
                  <a:txBody>
                    <a:bodyPr/>
                    <a:lstStyle/>
                    <a:p>
                      <a:pPr marL="0" marR="0">
                        <a:lnSpc>
                          <a:spcPct val="115000"/>
                        </a:lnSpc>
                        <a:spcBef>
                          <a:spcPts val="200"/>
                        </a:spcBef>
                        <a:spcAft>
                          <a:spcPts val="200"/>
                        </a:spcAft>
                      </a:pPr>
                      <a:r>
                        <a:rPr lang="en-US" sz="1100" b="1" dirty="0">
                          <a:solidFill>
                            <a:srgbClr val="FFFFFF"/>
                          </a:solidFill>
                          <a:effectLst/>
                          <a:latin typeface="Calibri" panose="020F0502020204030204" pitchFamily="34" charset="0"/>
                          <a:ea typeface="Calibri" panose="020F0502020204030204" pitchFamily="34" charset="0"/>
                          <a:cs typeface="Times New Roman" panose="02020603050405020304" pitchFamily="18" charset="0"/>
                        </a:rPr>
                        <a:t>SAYO-T outcomes (elementary school grade levels)</a:t>
                      </a:r>
                      <a:endParaRPr lang="en-US" sz="11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3462"/>
                    </a:solidFill>
                  </a:tcPr>
                </a:tc>
                <a:extLst>
                  <a:ext uri="{0D108BD9-81ED-4DB2-BD59-A6C34878D82A}">
                    <a16:rowId xmlns:a16="http://schemas.microsoft.com/office/drawing/2014/main" val="885580483"/>
                  </a:ext>
                </a:extLst>
              </a:tr>
              <a:tr h="0">
                <a:tc>
                  <a:txBody>
                    <a:bodyPr/>
                    <a:lstStyle/>
                    <a:p>
                      <a:pPr marL="342900" marR="0" lvl="0" indent="-342900">
                        <a:lnSpc>
                          <a:spcPct val="115000"/>
                        </a:lnSpc>
                        <a:spcBef>
                          <a:spcPts val="200"/>
                        </a:spcBef>
                        <a:spcAft>
                          <a:spcPts val="200"/>
                        </a:spcAft>
                        <a:buClr>
                          <a:srgbClr val="003462"/>
                        </a:buClr>
                        <a:buFont typeface="Calibri" panose="020F0502020204030204" pitchFamily="34" charset="0"/>
                        <a:buChar char="•"/>
                      </a:pPr>
                      <a:r>
                        <a:rPr lang="en-US" sz="11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Growth in engagement in learning</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54910009"/>
                  </a:ext>
                </a:extLst>
              </a:tr>
              <a:tr h="0">
                <a:tc>
                  <a:txBody>
                    <a:bodyPr/>
                    <a:lstStyle/>
                    <a:p>
                      <a:pPr marL="342900" marR="0" lvl="0" indent="-342900">
                        <a:lnSpc>
                          <a:spcPct val="115000"/>
                        </a:lnSpc>
                        <a:spcBef>
                          <a:spcPts val="200"/>
                        </a:spcBef>
                        <a:spcAft>
                          <a:spcPts val="200"/>
                        </a:spcAft>
                        <a:buClr>
                          <a:srgbClr val="003462"/>
                        </a:buClr>
                        <a:buFont typeface="Calibri" panose="020F0502020204030204" pitchFamily="34" charset="0"/>
                        <a:buChar char="•"/>
                      </a:pPr>
                      <a:r>
                        <a:rPr lang="en-US" sz="11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Growth in peer relationships</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628928485"/>
                  </a:ext>
                </a:extLst>
              </a:tr>
              <a:tr h="0">
                <a:tc>
                  <a:txBody>
                    <a:bodyPr/>
                    <a:lstStyle/>
                    <a:p>
                      <a:pPr marL="342900" marR="0" lvl="0" indent="-342900">
                        <a:lnSpc>
                          <a:spcPct val="115000"/>
                        </a:lnSpc>
                        <a:spcBef>
                          <a:spcPts val="200"/>
                        </a:spcBef>
                        <a:spcAft>
                          <a:spcPts val="200"/>
                        </a:spcAft>
                        <a:buClr>
                          <a:srgbClr val="003462"/>
                        </a:buClr>
                        <a:buFont typeface="Calibri" panose="020F0502020204030204" pitchFamily="34" charset="0"/>
                        <a:buChar char="•"/>
                      </a:pPr>
                      <a:r>
                        <a:rPr lang="en-US" sz="11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Growth in self-regulation</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18122887"/>
                  </a:ext>
                </a:extLst>
              </a:tr>
            </a:tbl>
          </a:graphicData>
        </a:graphic>
      </p:graphicFrame>
      <p:graphicFrame>
        <p:nvGraphicFramePr>
          <p:cNvPr id="9" name="Table 8">
            <a:extLst>
              <a:ext uri="{FF2B5EF4-FFF2-40B4-BE49-F238E27FC236}">
                <a16:creationId xmlns:a16="http://schemas.microsoft.com/office/drawing/2014/main" id="{52A35CBB-84CE-49B4-8CC8-B15110E8B546}"/>
              </a:ext>
            </a:extLst>
          </p:cNvPr>
          <p:cNvGraphicFramePr>
            <a:graphicFrameLocks noGrp="1"/>
          </p:cNvGraphicFramePr>
          <p:nvPr>
            <p:extLst>
              <p:ext uri="{D42A27DB-BD31-4B8C-83A1-F6EECF244321}">
                <p14:modId xmlns:p14="http://schemas.microsoft.com/office/powerpoint/2010/main" val="114363517"/>
              </p:ext>
            </p:extLst>
          </p:nvPr>
        </p:nvGraphicFramePr>
        <p:xfrm>
          <a:off x="158750" y="1608174"/>
          <a:ext cx="5937250" cy="2903728"/>
        </p:xfrm>
        <a:graphic>
          <a:graphicData uri="http://schemas.openxmlformats.org/drawingml/2006/table">
            <a:tbl>
              <a:tblPr firstRow="1" firstCol="1" bandRow="1"/>
              <a:tblGrid>
                <a:gridCol w="5937250">
                  <a:extLst>
                    <a:ext uri="{9D8B030D-6E8A-4147-A177-3AD203B41FA5}">
                      <a16:colId xmlns:a16="http://schemas.microsoft.com/office/drawing/2014/main" val="871940200"/>
                    </a:ext>
                  </a:extLst>
                </a:gridCol>
              </a:tblGrid>
              <a:tr h="0">
                <a:tc>
                  <a:txBody>
                    <a:bodyPr/>
                    <a:lstStyle/>
                    <a:p>
                      <a:pPr marL="0" marR="0">
                        <a:lnSpc>
                          <a:spcPct val="115000"/>
                        </a:lnSpc>
                        <a:spcBef>
                          <a:spcPts val="200"/>
                        </a:spcBef>
                        <a:spcAft>
                          <a:spcPts val="200"/>
                        </a:spcAft>
                      </a:pPr>
                      <a:r>
                        <a:rPr lang="en-US" sz="1100" b="1" dirty="0">
                          <a:solidFill>
                            <a:srgbClr val="FFFFFF"/>
                          </a:solidFill>
                          <a:effectLst/>
                          <a:latin typeface="Calibri" panose="020F0502020204030204" pitchFamily="34" charset="0"/>
                          <a:ea typeface="Calibri" panose="020F0502020204030204" pitchFamily="34" charset="0"/>
                          <a:cs typeface="Times New Roman" panose="02020603050405020304" pitchFamily="18" charset="0"/>
                        </a:rPr>
                        <a:t>Demographic and school performance variables</a:t>
                      </a:r>
                      <a:endParaRPr lang="en-US" sz="11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3462"/>
                    </a:solidFill>
                  </a:tcPr>
                </a:tc>
                <a:extLst>
                  <a:ext uri="{0D108BD9-81ED-4DB2-BD59-A6C34878D82A}">
                    <a16:rowId xmlns:a16="http://schemas.microsoft.com/office/drawing/2014/main" val="4022880364"/>
                  </a:ext>
                </a:extLst>
              </a:tr>
              <a:tr h="0">
                <a:tc>
                  <a:txBody>
                    <a:bodyPr/>
                    <a:lstStyle/>
                    <a:p>
                      <a:pPr marL="342900" marR="0" lvl="0" indent="-342900">
                        <a:lnSpc>
                          <a:spcPct val="115000"/>
                        </a:lnSpc>
                        <a:spcBef>
                          <a:spcPts val="200"/>
                        </a:spcBef>
                        <a:spcAft>
                          <a:spcPts val="200"/>
                        </a:spcAft>
                        <a:buClr>
                          <a:srgbClr val="003462"/>
                        </a:buClr>
                        <a:buFont typeface="Calibri" panose="020F0502020204030204" pitchFamily="34" charset="0"/>
                        <a:buChar char="•"/>
                      </a:pPr>
                      <a:r>
                        <a:rPr lang="en-US" sz="11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Gender</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168858285"/>
                  </a:ext>
                </a:extLst>
              </a:tr>
              <a:tr h="0">
                <a:tc>
                  <a:txBody>
                    <a:bodyPr/>
                    <a:lstStyle/>
                    <a:p>
                      <a:pPr marL="342900" marR="0" lvl="0" indent="-342900">
                        <a:lnSpc>
                          <a:spcPct val="115000"/>
                        </a:lnSpc>
                        <a:spcBef>
                          <a:spcPts val="200"/>
                        </a:spcBef>
                        <a:spcAft>
                          <a:spcPts val="200"/>
                        </a:spcAft>
                        <a:buClr>
                          <a:srgbClr val="003462"/>
                        </a:buClr>
                        <a:buFont typeface="Calibri" panose="020F0502020204030204" pitchFamily="34" charset="0"/>
                        <a:buChar char="•"/>
                      </a:pPr>
                      <a:r>
                        <a:rPr lang="en-US" sz="11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IEP</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717261042"/>
                  </a:ext>
                </a:extLst>
              </a:tr>
              <a:tr h="0">
                <a:tc>
                  <a:txBody>
                    <a:bodyPr/>
                    <a:lstStyle/>
                    <a:p>
                      <a:pPr marL="342900" marR="0" lvl="0" indent="-342900">
                        <a:lnSpc>
                          <a:spcPct val="115000"/>
                        </a:lnSpc>
                        <a:spcBef>
                          <a:spcPts val="200"/>
                        </a:spcBef>
                        <a:spcAft>
                          <a:spcPts val="200"/>
                        </a:spcAft>
                        <a:buClr>
                          <a:srgbClr val="003462"/>
                        </a:buClr>
                        <a:buFont typeface="Calibri" panose="020F0502020204030204" pitchFamily="34" charset="0"/>
                        <a:buChar char="•"/>
                      </a:pPr>
                      <a:r>
                        <a:rPr lang="en-US" sz="11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Limited English proficiency</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244433614"/>
                  </a:ext>
                </a:extLst>
              </a:tr>
              <a:tr h="0">
                <a:tc>
                  <a:txBody>
                    <a:bodyPr/>
                    <a:lstStyle/>
                    <a:p>
                      <a:pPr marL="342900" marR="0" lvl="0" indent="-342900">
                        <a:lnSpc>
                          <a:spcPct val="115000"/>
                        </a:lnSpc>
                        <a:spcBef>
                          <a:spcPts val="200"/>
                        </a:spcBef>
                        <a:spcAft>
                          <a:spcPts val="200"/>
                        </a:spcAft>
                        <a:buClr>
                          <a:srgbClr val="003462"/>
                        </a:buClr>
                        <a:buFont typeface="Calibri" panose="020F0502020204030204" pitchFamily="34" charset="0"/>
                        <a:buChar char="•"/>
                      </a:pPr>
                      <a:r>
                        <a:rPr lang="en-US" sz="11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Eligible for Free or Reduced-Price Lunch</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332479561"/>
                  </a:ext>
                </a:extLst>
              </a:tr>
              <a:tr h="0">
                <a:tc>
                  <a:txBody>
                    <a:bodyPr/>
                    <a:lstStyle/>
                    <a:p>
                      <a:pPr marL="342900" marR="0" lvl="0" indent="-342900">
                        <a:lnSpc>
                          <a:spcPct val="115000"/>
                        </a:lnSpc>
                        <a:spcBef>
                          <a:spcPts val="200"/>
                        </a:spcBef>
                        <a:spcAft>
                          <a:spcPts val="200"/>
                        </a:spcAft>
                        <a:buClr>
                          <a:srgbClr val="003462"/>
                        </a:buClr>
                        <a:buFont typeface="Calibri" panose="020F0502020204030204" pitchFamily="34" charset="0"/>
                        <a:buChar char="•"/>
                      </a:pPr>
                      <a:r>
                        <a:rPr lang="en-US" sz="11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Section 504 plan</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936697034"/>
                  </a:ext>
                </a:extLst>
              </a:tr>
              <a:tr h="0">
                <a:tc>
                  <a:txBody>
                    <a:bodyPr/>
                    <a:lstStyle/>
                    <a:p>
                      <a:pPr marL="342900" marR="0" lvl="0" indent="-342900">
                        <a:lnSpc>
                          <a:spcPct val="115000"/>
                        </a:lnSpc>
                        <a:spcBef>
                          <a:spcPts val="200"/>
                        </a:spcBef>
                        <a:spcAft>
                          <a:spcPts val="200"/>
                        </a:spcAft>
                        <a:buClr>
                          <a:srgbClr val="003462"/>
                        </a:buClr>
                        <a:buFont typeface="Calibri" panose="020F0502020204030204" pitchFamily="34" charset="0"/>
                        <a:buChar char="•"/>
                      </a:pPr>
                      <a:r>
                        <a:rPr lang="en-US" sz="11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Reading scale score on NECAP taken in 2017–18</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68663533"/>
                  </a:ext>
                </a:extLst>
              </a:tr>
              <a:tr h="0">
                <a:tc>
                  <a:txBody>
                    <a:bodyPr/>
                    <a:lstStyle/>
                    <a:p>
                      <a:pPr marL="342900" marR="0" lvl="0" indent="-342900">
                        <a:lnSpc>
                          <a:spcPct val="115000"/>
                        </a:lnSpc>
                        <a:spcBef>
                          <a:spcPts val="200"/>
                        </a:spcBef>
                        <a:spcAft>
                          <a:spcPts val="200"/>
                        </a:spcAft>
                        <a:buClr>
                          <a:srgbClr val="003462"/>
                        </a:buClr>
                        <a:buFont typeface="Calibri" panose="020F0502020204030204" pitchFamily="34" charset="0"/>
                        <a:buChar char="•"/>
                      </a:pPr>
                      <a:r>
                        <a:rPr lang="en-US" sz="11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Mathematics scale score on the NECAP taken in 2017–18</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325953902"/>
                  </a:ext>
                </a:extLst>
              </a:tr>
              <a:tr h="0">
                <a:tc>
                  <a:txBody>
                    <a:bodyPr/>
                    <a:lstStyle/>
                    <a:p>
                      <a:pPr marL="0" marR="0">
                        <a:lnSpc>
                          <a:spcPct val="115000"/>
                        </a:lnSpc>
                        <a:spcBef>
                          <a:spcPts val="200"/>
                        </a:spcBef>
                        <a:spcAft>
                          <a:spcPts val="200"/>
                        </a:spcAft>
                      </a:pPr>
                      <a:r>
                        <a:rPr lang="en-US" sz="1100" b="1">
                          <a:solidFill>
                            <a:srgbClr val="FFFFFF"/>
                          </a:solidFill>
                          <a:effectLst/>
                          <a:latin typeface="Calibri" panose="020F0502020204030204" pitchFamily="34" charset="0"/>
                          <a:ea typeface="Calibri" panose="020F0502020204030204" pitchFamily="34" charset="0"/>
                          <a:cs typeface="Times New Roman" panose="02020603050405020304" pitchFamily="18" charset="0"/>
                        </a:rPr>
                        <a:t>Variables related to 21st CCLC participation </a:t>
                      </a:r>
                      <a:endParaRPr lang="en-US" sz="11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3462"/>
                    </a:solidFill>
                  </a:tcPr>
                </a:tc>
                <a:extLst>
                  <a:ext uri="{0D108BD9-81ED-4DB2-BD59-A6C34878D82A}">
                    <a16:rowId xmlns:a16="http://schemas.microsoft.com/office/drawing/2014/main" val="1263059852"/>
                  </a:ext>
                </a:extLst>
              </a:tr>
              <a:tr h="0">
                <a:tc>
                  <a:txBody>
                    <a:bodyPr/>
                    <a:lstStyle/>
                    <a:p>
                      <a:pPr marL="342900" marR="0" lvl="0" indent="-342900">
                        <a:lnSpc>
                          <a:spcPct val="115000"/>
                        </a:lnSpc>
                        <a:spcBef>
                          <a:spcPts val="200"/>
                        </a:spcBef>
                        <a:spcAft>
                          <a:spcPts val="200"/>
                        </a:spcAft>
                        <a:buClr>
                          <a:srgbClr val="003462"/>
                        </a:buClr>
                        <a:buFont typeface="Calibri" panose="020F0502020204030204" pitchFamily="34" charset="0"/>
                        <a:buChar char="•"/>
                      </a:pPr>
                      <a:r>
                        <a:rPr lang="en-US" sz="11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Total hours of participation in 21st CCLC activities</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746312406"/>
                  </a:ext>
                </a:extLst>
              </a:tr>
              <a:tr h="0">
                <a:tc>
                  <a:txBody>
                    <a:bodyPr/>
                    <a:lstStyle/>
                    <a:p>
                      <a:pPr marL="342900" marR="0" lvl="0" indent="-342900">
                        <a:lnSpc>
                          <a:spcPct val="115000"/>
                        </a:lnSpc>
                        <a:spcBef>
                          <a:spcPts val="200"/>
                        </a:spcBef>
                        <a:spcAft>
                          <a:spcPts val="200"/>
                        </a:spcAft>
                        <a:buClr>
                          <a:srgbClr val="003462"/>
                        </a:buClr>
                        <a:buFont typeface="Calibri" panose="020F0502020204030204" pitchFamily="34" charset="0"/>
                        <a:buChar char="•"/>
                      </a:pPr>
                      <a:r>
                        <a:rPr lang="en-US" sz="11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Hours of participation in STEM activities</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45339447"/>
                  </a:ext>
                </a:extLst>
              </a:tr>
              <a:tr h="0">
                <a:tc>
                  <a:txBody>
                    <a:bodyPr/>
                    <a:lstStyle/>
                    <a:p>
                      <a:pPr marL="342900" marR="0" lvl="0" indent="-342900">
                        <a:lnSpc>
                          <a:spcPct val="115000"/>
                        </a:lnSpc>
                        <a:spcBef>
                          <a:spcPts val="200"/>
                        </a:spcBef>
                        <a:spcAft>
                          <a:spcPts val="200"/>
                        </a:spcAft>
                        <a:buClr>
                          <a:srgbClr val="003462"/>
                        </a:buClr>
                        <a:buFont typeface="Calibri" panose="020F0502020204030204" pitchFamily="34" charset="0"/>
                        <a:buChar char="•"/>
                      </a:pPr>
                      <a:r>
                        <a:rPr lang="en-US" sz="11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Hours of participation in arts activities</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563103956"/>
                  </a:ext>
                </a:extLst>
              </a:tr>
              <a:tr h="0">
                <a:tc>
                  <a:txBody>
                    <a:bodyPr/>
                    <a:lstStyle/>
                    <a:p>
                      <a:pPr marL="342900" marR="0" lvl="0" indent="-342900">
                        <a:lnSpc>
                          <a:spcPct val="115000"/>
                        </a:lnSpc>
                        <a:spcBef>
                          <a:spcPts val="200"/>
                        </a:spcBef>
                        <a:spcAft>
                          <a:spcPts val="200"/>
                        </a:spcAft>
                        <a:buClr>
                          <a:srgbClr val="003462"/>
                        </a:buClr>
                        <a:buFont typeface="Calibri" panose="020F0502020204030204" pitchFamily="34" charset="0"/>
                        <a:buChar char="•"/>
                      </a:pPr>
                      <a:r>
                        <a:rPr lang="en-US" sz="11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Hours of participation in physical fitness/sports activities</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377446779"/>
                  </a:ext>
                </a:extLst>
              </a:tr>
              <a:tr h="0">
                <a:tc>
                  <a:txBody>
                    <a:bodyPr/>
                    <a:lstStyle/>
                    <a:p>
                      <a:pPr marL="342900" marR="0" lvl="0" indent="-342900">
                        <a:lnSpc>
                          <a:spcPct val="115000"/>
                        </a:lnSpc>
                        <a:spcBef>
                          <a:spcPts val="200"/>
                        </a:spcBef>
                        <a:spcAft>
                          <a:spcPts val="200"/>
                        </a:spcAft>
                        <a:buClr>
                          <a:srgbClr val="003462"/>
                        </a:buClr>
                        <a:buFont typeface="Calibri" panose="020F0502020204030204" pitchFamily="34" charset="0"/>
                        <a:buChar char="•"/>
                      </a:pPr>
                      <a:r>
                        <a:rPr lang="en-US" sz="11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Percentage of total 21st CCLC participation time spent in STEM activities</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828930478"/>
                  </a:ext>
                </a:extLst>
              </a:tr>
              <a:tr h="0">
                <a:tc>
                  <a:txBody>
                    <a:bodyPr/>
                    <a:lstStyle/>
                    <a:p>
                      <a:pPr marL="342900" marR="0" lvl="0" indent="-342900">
                        <a:lnSpc>
                          <a:spcPct val="115000"/>
                        </a:lnSpc>
                        <a:spcBef>
                          <a:spcPts val="200"/>
                        </a:spcBef>
                        <a:spcAft>
                          <a:spcPts val="200"/>
                        </a:spcAft>
                        <a:buClr>
                          <a:srgbClr val="003462"/>
                        </a:buClr>
                        <a:buFont typeface="Calibri" panose="020F0502020204030204" pitchFamily="34" charset="0"/>
                        <a:buChar char="•"/>
                      </a:pPr>
                      <a:r>
                        <a:rPr lang="en-US" sz="11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Percentage of total 21st CCLC participation time spent in arts activities</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581983986"/>
                  </a:ext>
                </a:extLst>
              </a:tr>
              <a:tr h="0">
                <a:tc>
                  <a:txBody>
                    <a:bodyPr/>
                    <a:lstStyle/>
                    <a:p>
                      <a:pPr marL="342900" marR="0" lvl="0" indent="-342900">
                        <a:lnSpc>
                          <a:spcPct val="115000"/>
                        </a:lnSpc>
                        <a:spcBef>
                          <a:spcPts val="200"/>
                        </a:spcBef>
                        <a:spcAft>
                          <a:spcPts val="200"/>
                        </a:spcAft>
                        <a:buClr>
                          <a:srgbClr val="003462"/>
                        </a:buClr>
                        <a:buFont typeface="Calibri" panose="020F0502020204030204" pitchFamily="34" charset="0"/>
                        <a:buChar char="•"/>
                      </a:pPr>
                      <a:r>
                        <a:rPr lang="en-US" sz="11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Percentage of total 21st CCLC participation time spent in physical fitness/sports activities</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87204"/>
                  </a:ext>
                </a:extLst>
              </a:tr>
            </a:tbl>
          </a:graphicData>
        </a:graphic>
      </p:graphicFrame>
      <p:graphicFrame>
        <p:nvGraphicFramePr>
          <p:cNvPr id="11" name="Table 10">
            <a:extLst>
              <a:ext uri="{FF2B5EF4-FFF2-40B4-BE49-F238E27FC236}">
                <a16:creationId xmlns:a16="http://schemas.microsoft.com/office/drawing/2014/main" id="{F298FA87-768A-4B5D-BA19-E813461FC4AA}"/>
              </a:ext>
            </a:extLst>
          </p:cNvPr>
          <p:cNvGraphicFramePr>
            <a:graphicFrameLocks noGrp="1"/>
          </p:cNvGraphicFramePr>
          <p:nvPr>
            <p:extLst>
              <p:ext uri="{D42A27DB-BD31-4B8C-83A1-F6EECF244321}">
                <p14:modId xmlns:p14="http://schemas.microsoft.com/office/powerpoint/2010/main" val="926876549"/>
              </p:ext>
            </p:extLst>
          </p:nvPr>
        </p:nvGraphicFramePr>
        <p:xfrm>
          <a:off x="158750" y="4511902"/>
          <a:ext cx="5937250" cy="918718"/>
        </p:xfrm>
        <a:graphic>
          <a:graphicData uri="http://schemas.openxmlformats.org/drawingml/2006/table">
            <a:tbl>
              <a:tblPr firstRow="1" firstCol="1" bandRow="1"/>
              <a:tblGrid>
                <a:gridCol w="5937250">
                  <a:extLst>
                    <a:ext uri="{9D8B030D-6E8A-4147-A177-3AD203B41FA5}">
                      <a16:colId xmlns:a16="http://schemas.microsoft.com/office/drawing/2014/main" val="841084479"/>
                    </a:ext>
                  </a:extLst>
                </a:gridCol>
              </a:tblGrid>
              <a:tr h="0">
                <a:tc>
                  <a:txBody>
                    <a:bodyPr/>
                    <a:lstStyle/>
                    <a:p>
                      <a:pPr marL="0" marR="0">
                        <a:lnSpc>
                          <a:spcPct val="115000"/>
                        </a:lnSpc>
                        <a:spcBef>
                          <a:spcPts val="200"/>
                        </a:spcBef>
                        <a:spcAft>
                          <a:spcPts val="200"/>
                        </a:spcAft>
                      </a:pPr>
                      <a:r>
                        <a:rPr lang="en-US" sz="1100" b="1">
                          <a:solidFill>
                            <a:srgbClr val="FFFFFF"/>
                          </a:solidFill>
                          <a:effectLst/>
                          <a:latin typeface="Calibri" panose="020F0502020204030204" pitchFamily="34" charset="0"/>
                          <a:ea typeface="Calibri" panose="020F0502020204030204" pitchFamily="34" charset="0"/>
                          <a:cs typeface="Times New Roman" panose="02020603050405020304" pitchFamily="18" charset="0"/>
                        </a:rPr>
                        <a:t>PQA-based quality-related variables (included in all analyses)</a:t>
                      </a:r>
                      <a:endParaRPr lang="en-US" sz="11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3462"/>
                    </a:solidFill>
                  </a:tcPr>
                </a:tc>
                <a:extLst>
                  <a:ext uri="{0D108BD9-81ED-4DB2-BD59-A6C34878D82A}">
                    <a16:rowId xmlns:a16="http://schemas.microsoft.com/office/drawing/2014/main" val="575219521"/>
                  </a:ext>
                </a:extLst>
              </a:tr>
              <a:tr h="0">
                <a:tc>
                  <a:txBody>
                    <a:bodyPr/>
                    <a:lstStyle/>
                    <a:p>
                      <a:pPr marL="342900" marR="0" lvl="0" indent="-342900">
                        <a:lnSpc>
                          <a:spcPct val="115000"/>
                        </a:lnSpc>
                        <a:spcBef>
                          <a:spcPts val="200"/>
                        </a:spcBef>
                        <a:spcAft>
                          <a:spcPts val="200"/>
                        </a:spcAft>
                        <a:buClr>
                          <a:srgbClr val="003462"/>
                        </a:buClr>
                        <a:buFont typeface="Calibri" panose="020F0502020204030204" pitchFamily="34" charset="0"/>
                        <a:buChar char="•"/>
                      </a:pPr>
                      <a:r>
                        <a:rPr lang="en-US" sz="11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Score on the learning formats scale</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742323020"/>
                  </a:ext>
                </a:extLst>
              </a:tr>
              <a:tr h="0">
                <a:tc>
                  <a:txBody>
                    <a:bodyPr/>
                    <a:lstStyle/>
                    <a:p>
                      <a:pPr marL="342900" marR="0" lvl="0" indent="-342900">
                        <a:lnSpc>
                          <a:spcPct val="115000"/>
                        </a:lnSpc>
                        <a:spcBef>
                          <a:spcPts val="200"/>
                        </a:spcBef>
                        <a:spcAft>
                          <a:spcPts val="200"/>
                        </a:spcAft>
                        <a:buClr>
                          <a:srgbClr val="003462"/>
                        </a:buClr>
                        <a:buFont typeface="Calibri" panose="020F0502020204030204" pitchFamily="34" charset="0"/>
                        <a:buChar char="•"/>
                      </a:pPr>
                      <a:r>
                        <a:rPr lang="en-US" sz="11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Score on the agency practices scale</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518913226"/>
                  </a:ext>
                </a:extLst>
              </a:tr>
              <a:tr h="0">
                <a:tc>
                  <a:txBody>
                    <a:bodyPr/>
                    <a:lstStyle/>
                    <a:p>
                      <a:pPr marL="342900" marR="0" lvl="0" indent="-342900">
                        <a:lnSpc>
                          <a:spcPct val="115000"/>
                        </a:lnSpc>
                        <a:spcBef>
                          <a:spcPts val="200"/>
                        </a:spcBef>
                        <a:spcAft>
                          <a:spcPts val="200"/>
                        </a:spcAft>
                        <a:buClr>
                          <a:srgbClr val="003462"/>
                        </a:buClr>
                        <a:buFont typeface="Calibri" panose="020F0502020204030204" pitchFamily="34" charset="0"/>
                        <a:buChar char="•"/>
                      </a:pPr>
                      <a:r>
                        <a:rPr lang="en-US" sz="11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An indicator to represent if the center received a top 5 score on both the learning formats and agency practices scales</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774411213"/>
                  </a:ext>
                </a:extLst>
              </a:tr>
            </a:tbl>
          </a:graphicData>
        </a:graphic>
      </p:graphicFrame>
    </p:spTree>
    <p:extLst>
      <p:ext uri="{BB962C8B-B14F-4D97-AF65-F5344CB8AC3E}">
        <p14:creationId xmlns:p14="http://schemas.microsoft.com/office/powerpoint/2010/main" val="3430606501"/>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5C870C-9640-4363-904B-82BA0D25D1E0}"/>
              </a:ext>
            </a:extLst>
          </p:cNvPr>
          <p:cNvSpPr>
            <a:spLocks noGrp="1"/>
          </p:cNvSpPr>
          <p:nvPr>
            <p:ph type="title"/>
          </p:nvPr>
        </p:nvSpPr>
        <p:spPr>
          <a:xfrm>
            <a:off x="304800" y="273065"/>
            <a:ext cx="11582400" cy="701731"/>
          </a:xfrm>
        </p:spPr>
        <p:txBody>
          <a:bodyPr/>
          <a:lstStyle/>
          <a:p>
            <a:r>
              <a:rPr lang="en-US" dirty="0"/>
              <a:t>Correlations with Engagement in Learning, Peer Relationships, Self-Regulation – SAYO-T (Elementary)</a:t>
            </a:r>
          </a:p>
        </p:txBody>
      </p:sp>
      <p:sp>
        <p:nvSpPr>
          <p:cNvPr id="4" name="Slide Number Placeholder 3">
            <a:extLst>
              <a:ext uri="{FF2B5EF4-FFF2-40B4-BE49-F238E27FC236}">
                <a16:creationId xmlns:a16="http://schemas.microsoft.com/office/drawing/2014/main" id="{3640E1BE-8928-4266-843C-294C2902FB8C}"/>
              </a:ext>
            </a:extLst>
          </p:cNvPr>
          <p:cNvSpPr>
            <a:spLocks noGrp="1"/>
          </p:cNvSpPr>
          <p:nvPr>
            <p:ph type="sldNum" idx="12"/>
          </p:nvPr>
        </p:nvSpPr>
        <p:spPr/>
        <p:txBody>
          <a:bodyPr/>
          <a:lstStyle/>
          <a:p>
            <a:pPr marL="0" lvl="0" indent="0" algn="ctr" rtl="0">
              <a:spcBef>
                <a:spcPts val="0"/>
              </a:spcBef>
              <a:spcAft>
                <a:spcPts val="0"/>
              </a:spcAft>
              <a:buNone/>
            </a:pPr>
            <a:fld id="{00000000-1234-1234-1234-123412341234}" type="slidenum">
              <a:rPr lang="en-US"/>
              <a:t>34</a:t>
            </a:fld>
            <a:endParaRPr lang="en-US"/>
          </a:p>
        </p:txBody>
      </p:sp>
      <p:pic>
        <p:nvPicPr>
          <p:cNvPr id="5" name="Google Shape;169;p23">
            <a:extLst>
              <a:ext uri="{FF2B5EF4-FFF2-40B4-BE49-F238E27FC236}">
                <a16:creationId xmlns:a16="http://schemas.microsoft.com/office/drawing/2014/main" id="{DFBF0352-A349-45BA-ADF0-6B9CBA095F50}"/>
              </a:ext>
            </a:extLst>
          </p:cNvPr>
          <p:cNvPicPr preferRelativeResize="0"/>
          <p:nvPr/>
        </p:nvPicPr>
        <p:blipFill>
          <a:blip r:embed="rId2">
            <a:duotone>
              <a:schemeClr val="accent3">
                <a:shade val="45000"/>
                <a:satMod val="135000"/>
              </a:schemeClr>
              <a:prstClr val="white"/>
            </a:duotone>
          </a:blip>
          <a:stretch>
            <a:fillRect/>
          </a:stretch>
        </p:blipFill>
        <p:spPr>
          <a:xfrm>
            <a:off x="393860" y="6160106"/>
            <a:ext cx="1795549" cy="365125"/>
          </a:xfrm>
          <a:prstGeom prst="rect">
            <a:avLst/>
          </a:prstGeom>
        </p:spPr>
      </p:pic>
      <p:sp>
        <p:nvSpPr>
          <p:cNvPr id="7" name="Text Placeholder 4"/>
          <p:cNvSpPr>
            <a:spLocks noGrp="1"/>
          </p:cNvSpPr>
          <p:nvPr>
            <p:ph type="body" idx="1"/>
          </p:nvPr>
        </p:nvSpPr>
        <p:spPr>
          <a:xfrm>
            <a:off x="0" y="1453019"/>
            <a:ext cx="11464748" cy="4609578"/>
          </a:xfrm>
        </p:spPr>
        <p:txBody>
          <a:bodyPr/>
          <a:lstStyle/>
          <a:p>
            <a:pPr marL="571500" indent="-342900">
              <a:buFont typeface="Arial" panose="020B0604020202020204" pitchFamily="34" charset="0"/>
              <a:buChar char="•"/>
            </a:pPr>
            <a:r>
              <a:rPr lang="en-US" sz="2400" dirty="0"/>
              <a:t>Total hours of participation in 21</a:t>
            </a:r>
            <a:r>
              <a:rPr lang="en-US" sz="2400" baseline="30000" dirty="0"/>
              <a:t>st</a:t>
            </a:r>
            <a:r>
              <a:rPr lang="en-US" sz="2400" dirty="0"/>
              <a:t> CCLC was positively related to growth on peer relationship scale.</a:t>
            </a:r>
          </a:p>
          <a:p>
            <a:pPr marL="571500" indent="-342900">
              <a:buFont typeface="Arial" panose="020B0604020202020204" pitchFamily="34" charset="0"/>
              <a:buChar char="•"/>
            </a:pPr>
            <a:r>
              <a:rPr lang="en-US" sz="2400" i="1" dirty="0"/>
              <a:t>Hours participating in physical fitness/sports activities was positively related to growth in engagement in learning.</a:t>
            </a:r>
          </a:p>
          <a:p>
            <a:pPr marL="571500" indent="-342900">
              <a:buFont typeface="Arial" panose="020B0604020202020204" pitchFamily="34" charset="0"/>
              <a:buChar char="•"/>
            </a:pPr>
            <a:r>
              <a:rPr lang="en-US" sz="2400" dirty="0"/>
              <a:t>Male students demonstrated significantly less growth on the engagement in learning and peer relationships scales.</a:t>
            </a:r>
          </a:p>
          <a:p>
            <a:pPr marL="571500" indent="-342900">
              <a:buFont typeface="Arial" panose="020B0604020202020204" pitchFamily="34" charset="0"/>
              <a:buChar char="•"/>
            </a:pPr>
            <a:r>
              <a:rPr lang="en-US" sz="2400" dirty="0"/>
              <a:t>Having a Section 504 plan was found to be negatively related to growth on the engagement in learning scale. </a:t>
            </a:r>
          </a:p>
        </p:txBody>
      </p:sp>
    </p:spTree>
    <p:extLst>
      <p:ext uri="{BB962C8B-B14F-4D97-AF65-F5344CB8AC3E}">
        <p14:creationId xmlns:p14="http://schemas.microsoft.com/office/powerpoint/2010/main" val="3701452373"/>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5C870C-9640-4363-904B-82BA0D25D1E0}"/>
              </a:ext>
            </a:extLst>
          </p:cNvPr>
          <p:cNvSpPr>
            <a:spLocks noGrp="1"/>
          </p:cNvSpPr>
          <p:nvPr>
            <p:ph type="title"/>
          </p:nvPr>
        </p:nvSpPr>
        <p:spPr>
          <a:xfrm>
            <a:off x="304800" y="273065"/>
            <a:ext cx="11582400" cy="701731"/>
          </a:xfrm>
        </p:spPr>
        <p:txBody>
          <a:bodyPr/>
          <a:lstStyle/>
          <a:p>
            <a:r>
              <a:rPr lang="en-US" dirty="0"/>
              <a:t>Correlations with Engagement in Learning, Peer Relationships, Self-Regulation – SAYO-T (Elementary)</a:t>
            </a:r>
          </a:p>
        </p:txBody>
      </p:sp>
      <p:sp>
        <p:nvSpPr>
          <p:cNvPr id="4" name="Slide Number Placeholder 3">
            <a:extLst>
              <a:ext uri="{FF2B5EF4-FFF2-40B4-BE49-F238E27FC236}">
                <a16:creationId xmlns:a16="http://schemas.microsoft.com/office/drawing/2014/main" id="{3640E1BE-8928-4266-843C-294C2902FB8C}"/>
              </a:ext>
            </a:extLst>
          </p:cNvPr>
          <p:cNvSpPr>
            <a:spLocks noGrp="1"/>
          </p:cNvSpPr>
          <p:nvPr>
            <p:ph type="sldNum" idx="12"/>
          </p:nvPr>
        </p:nvSpPr>
        <p:spPr/>
        <p:txBody>
          <a:bodyPr/>
          <a:lstStyle/>
          <a:p>
            <a:pPr marL="0" lvl="0" indent="0" algn="ctr" rtl="0">
              <a:spcBef>
                <a:spcPts val="0"/>
              </a:spcBef>
              <a:spcAft>
                <a:spcPts val="0"/>
              </a:spcAft>
              <a:buNone/>
            </a:pPr>
            <a:fld id="{00000000-1234-1234-1234-123412341234}" type="slidenum">
              <a:rPr lang="en-US"/>
              <a:t>35</a:t>
            </a:fld>
            <a:endParaRPr lang="en-US"/>
          </a:p>
        </p:txBody>
      </p:sp>
      <p:pic>
        <p:nvPicPr>
          <p:cNvPr id="5" name="Google Shape;169;p23">
            <a:extLst>
              <a:ext uri="{FF2B5EF4-FFF2-40B4-BE49-F238E27FC236}">
                <a16:creationId xmlns:a16="http://schemas.microsoft.com/office/drawing/2014/main" id="{DFBF0352-A349-45BA-ADF0-6B9CBA095F50}"/>
              </a:ext>
            </a:extLst>
          </p:cNvPr>
          <p:cNvPicPr preferRelativeResize="0"/>
          <p:nvPr/>
        </p:nvPicPr>
        <p:blipFill>
          <a:blip r:embed="rId2">
            <a:duotone>
              <a:schemeClr val="accent3">
                <a:shade val="45000"/>
                <a:satMod val="135000"/>
              </a:schemeClr>
              <a:prstClr val="white"/>
            </a:duotone>
          </a:blip>
          <a:stretch>
            <a:fillRect/>
          </a:stretch>
        </p:blipFill>
        <p:spPr>
          <a:xfrm>
            <a:off x="393860" y="6160106"/>
            <a:ext cx="1795549" cy="365125"/>
          </a:xfrm>
          <a:prstGeom prst="rect">
            <a:avLst/>
          </a:prstGeom>
        </p:spPr>
      </p:pic>
      <p:sp>
        <p:nvSpPr>
          <p:cNvPr id="7" name="Text Placeholder 4"/>
          <p:cNvSpPr>
            <a:spLocks noGrp="1"/>
          </p:cNvSpPr>
          <p:nvPr>
            <p:ph type="body" idx="1"/>
          </p:nvPr>
        </p:nvSpPr>
        <p:spPr>
          <a:xfrm>
            <a:off x="0" y="1459149"/>
            <a:ext cx="11464748" cy="3192313"/>
          </a:xfrm>
        </p:spPr>
        <p:txBody>
          <a:bodyPr/>
          <a:lstStyle/>
          <a:p>
            <a:pPr marL="571500" indent="-342900">
              <a:buFont typeface="Arial" panose="020B0604020202020204" pitchFamily="34" charset="0"/>
              <a:buChar char="•"/>
            </a:pPr>
            <a:r>
              <a:rPr lang="en-US" sz="2800" dirty="0"/>
              <a:t>None of the center-level PQA-related variables (i.e., learning formats, agency practices) was significantly related to growth on the SAYO-T outcomes examined.</a:t>
            </a:r>
          </a:p>
        </p:txBody>
      </p:sp>
    </p:spTree>
    <p:extLst>
      <p:ext uri="{BB962C8B-B14F-4D97-AF65-F5344CB8AC3E}">
        <p14:creationId xmlns:p14="http://schemas.microsoft.com/office/powerpoint/2010/main" val="3853775378"/>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5C870C-9640-4363-904B-82BA0D25D1E0}"/>
              </a:ext>
            </a:extLst>
          </p:cNvPr>
          <p:cNvSpPr>
            <a:spLocks noGrp="1"/>
          </p:cNvSpPr>
          <p:nvPr>
            <p:ph type="title"/>
          </p:nvPr>
        </p:nvSpPr>
        <p:spPr>
          <a:xfrm>
            <a:off x="304800" y="273065"/>
            <a:ext cx="11582400" cy="701731"/>
          </a:xfrm>
        </p:spPr>
        <p:txBody>
          <a:bodyPr/>
          <a:lstStyle/>
          <a:p>
            <a:r>
              <a:rPr lang="en-US" dirty="0"/>
              <a:t>Correlations with Outcomes – YMEB (Middle)</a:t>
            </a:r>
          </a:p>
        </p:txBody>
      </p:sp>
      <p:sp>
        <p:nvSpPr>
          <p:cNvPr id="4" name="Slide Number Placeholder 3">
            <a:extLst>
              <a:ext uri="{FF2B5EF4-FFF2-40B4-BE49-F238E27FC236}">
                <a16:creationId xmlns:a16="http://schemas.microsoft.com/office/drawing/2014/main" id="{3640E1BE-8928-4266-843C-294C2902FB8C}"/>
              </a:ext>
            </a:extLst>
          </p:cNvPr>
          <p:cNvSpPr>
            <a:spLocks noGrp="1"/>
          </p:cNvSpPr>
          <p:nvPr>
            <p:ph type="sldNum" idx="12"/>
          </p:nvPr>
        </p:nvSpPr>
        <p:spPr/>
        <p:txBody>
          <a:bodyPr/>
          <a:lstStyle/>
          <a:p>
            <a:pPr marL="0" lvl="0" indent="0" algn="ctr" rtl="0">
              <a:spcBef>
                <a:spcPts val="0"/>
              </a:spcBef>
              <a:spcAft>
                <a:spcPts val="0"/>
              </a:spcAft>
              <a:buNone/>
            </a:pPr>
            <a:fld id="{00000000-1234-1234-1234-123412341234}" type="slidenum">
              <a:rPr lang="en-US"/>
              <a:t>36</a:t>
            </a:fld>
            <a:endParaRPr lang="en-US"/>
          </a:p>
        </p:txBody>
      </p:sp>
      <p:pic>
        <p:nvPicPr>
          <p:cNvPr id="5" name="Google Shape;169;p23">
            <a:extLst>
              <a:ext uri="{FF2B5EF4-FFF2-40B4-BE49-F238E27FC236}">
                <a16:creationId xmlns:a16="http://schemas.microsoft.com/office/drawing/2014/main" id="{DFBF0352-A349-45BA-ADF0-6B9CBA095F50}"/>
              </a:ext>
            </a:extLst>
          </p:cNvPr>
          <p:cNvPicPr preferRelativeResize="0"/>
          <p:nvPr/>
        </p:nvPicPr>
        <p:blipFill>
          <a:blip r:embed="rId2">
            <a:duotone>
              <a:schemeClr val="accent3">
                <a:shade val="45000"/>
                <a:satMod val="135000"/>
              </a:schemeClr>
              <a:prstClr val="white"/>
            </a:duotone>
          </a:blip>
          <a:stretch>
            <a:fillRect/>
          </a:stretch>
        </p:blipFill>
        <p:spPr>
          <a:xfrm>
            <a:off x="393860" y="6160106"/>
            <a:ext cx="1795549" cy="365125"/>
          </a:xfrm>
          <a:prstGeom prst="rect">
            <a:avLst/>
          </a:prstGeom>
        </p:spPr>
      </p:pic>
      <p:sp>
        <p:nvSpPr>
          <p:cNvPr id="7" name="Text Placeholder 4"/>
          <p:cNvSpPr>
            <a:spLocks noGrp="1"/>
          </p:cNvSpPr>
          <p:nvPr>
            <p:ph type="body" idx="1"/>
          </p:nvPr>
        </p:nvSpPr>
        <p:spPr>
          <a:xfrm>
            <a:off x="0" y="826718"/>
            <a:ext cx="11464748" cy="5235879"/>
          </a:xfrm>
        </p:spPr>
        <p:txBody>
          <a:bodyPr/>
          <a:lstStyle/>
          <a:p>
            <a:pPr marL="228600" indent="0"/>
            <a:r>
              <a:rPr lang="en-US" sz="2400" dirty="0"/>
              <a:t>Variables tested...</a:t>
            </a:r>
            <a:r>
              <a:rPr lang="en-US" sz="2800" dirty="0"/>
              <a:t>					</a:t>
            </a:r>
            <a:r>
              <a:rPr lang="en-US" sz="2400" dirty="0"/>
              <a:t>Variables tested...</a:t>
            </a:r>
            <a:endParaRPr lang="en-US" sz="2800" dirty="0"/>
          </a:p>
          <a:p>
            <a:pPr marL="228600" indent="0"/>
            <a:endParaRPr lang="en-US" sz="2800" dirty="0"/>
          </a:p>
          <a:p>
            <a:pPr marL="228600" indent="0"/>
            <a:endParaRPr lang="en-US" sz="2800" dirty="0"/>
          </a:p>
          <a:p>
            <a:pPr marL="228600" indent="0"/>
            <a:endParaRPr lang="en-US" sz="2800" dirty="0"/>
          </a:p>
          <a:p>
            <a:pPr marL="228600" indent="0"/>
            <a:endParaRPr lang="en-US" sz="2800" dirty="0"/>
          </a:p>
          <a:p>
            <a:pPr marL="228600" indent="0"/>
            <a:r>
              <a:rPr lang="en-US" sz="2800" dirty="0"/>
              <a:t>							</a:t>
            </a:r>
            <a:r>
              <a:rPr lang="en-US" sz="2400" dirty="0"/>
              <a:t>... with Outcomes</a:t>
            </a:r>
            <a:endParaRPr lang="en-US" sz="2800" dirty="0"/>
          </a:p>
          <a:p>
            <a:pPr marL="228600" indent="0"/>
            <a:endParaRPr lang="en-US" sz="2800" dirty="0"/>
          </a:p>
          <a:p>
            <a:pPr marL="228600" indent="0"/>
            <a:endParaRPr lang="en-US" sz="2800" dirty="0"/>
          </a:p>
          <a:p>
            <a:pPr marL="228600" indent="0"/>
            <a:endParaRPr lang="en-US" sz="2800" dirty="0"/>
          </a:p>
        </p:txBody>
      </p:sp>
      <p:graphicFrame>
        <p:nvGraphicFramePr>
          <p:cNvPr id="9" name="Table 8">
            <a:extLst>
              <a:ext uri="{FF2B5EF4-FFF2-40B4-BE49-F238E27FC236}">
                <a16:creationId xmlns:a16="http://schemas.microsoft.com/office/drawing/2014/main" id="{52A35CBB-84CE-49B4-8CC8-B15110E8B546}"/>
              </a:ext>
            </a:extLst>
          </p:cNvPr>
          <p:cNvGraphicFramePr>
            <a:graphicFrameLocks noGrp="1"/>
          </p:cNvGraphicFramePr>
          <p:nvPr>
            <p:extLst>
              <p:ext uri="{D42A27DB-BD31-4B8C-83A1-F6EECF244321}">
                <p14:modId xmlns:p14="http://schemas.microsoft.com/office/powerpoint/2010/main" val="2341220473"/>
              </p:ext>
            </p:extLst>
          </p:nvPr>
        </p:nvGraphicFramePr>
        <p:xfrm>
          <a:off x="121172" y="1406243"/>
          <a:ext cx="5937250" cy="2903728"/>
        </p:xfrm>
        <a:graphic>
          <a:graphicData uri="http://schemas.openxmlformats.org/drawingml/2006/table">
            <a:tbl>
              <a:tblPr firstRow="1" firstCol="1" bandRow="1"/>
              <a:tblGrid>
                <a:gridCol w="5937250">
                  <a:extLst>
                    <a:ext uri="{9D8B030D-6E8A-4147-A177-3AD203B41FA5}">
                      <a16:colId xmlns:a16="http://schemas.microsoft.com/office/drawing/2014/main" val="871940200"/>
                    </a:ext>
                  </a:extLst>
                </a:gridCol>
              </a:tblGrid>
              <a:tr h="0">
                <a:tc>
                  <a:txBody>
                    <a:bodyPr/>
                    <a:lstStyle/>
                    <a:p>
                      <a:pPr marL="0" marR="0">
                        <a:lnSpc>
                          <a:spcPct val="115000"/>
                        </a:lnSpc>
                        <a:spcBef>
                          <a:spcPts val="200"/>
                        </a:spcBef>
                        <a:spcAft>
                          <a:spcPts val="200"/>
                        </a:spcAft>
                      </a:pPr>
                      <a:r>
                        <a:rPr lang="en-US" sz="1100" b="1">
                          <a:solidFill>
                            <a:srgbClr val="FFFFFF"/>
                          </a:solidFill>
                          <a:effectLst/>
                          <a:latin typeface="Calibri" panose="020F0502020204030204" pitchFamily="34" charset="0"/>
                          <a:ea typeface="Calibri" panose="020F0502020204030204" pitchFamily="34" charset="0"/>
                          <a:cs typeface="Times New Roman" panose="02020603050405020304" pitchFamily="18" charset="0"/>
                        </a:rPr>
                        <a:t>Demographic and school performance variables</a:t>
                      </a:r>
                      <a:endParaRPr lang="en-US" sz="11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3462"/>
                    </a:solidFill>
                  </a:tcPr>
                </a:tc>
                <a:extLst>
                  <a:ext uri="{0D108BD9-81ED-4DB2-BD59-A6C34878D82A}">
                    <a16:rowId xmlns:a16="http://schemas.microsoft.com/office/drawing/2014/main" val="4022880364"/>
                  </a:ext>
                </a:extLst>
              </a:tr>
              <a:tr h="0">
                <a:tc>
                  <a:txBody>
                    <a:bodyPr/>
                    <a:lstStyle/>
                    <a:p>
                      <a:pPr marL="342900" marR="0" lvl="0" indent="-342900">
                        <a:lnSpc>
                          <a:spcPct val="115000"/>
                        </a:lnSpc>
                        <a:spcBef>
                          <a:spcPts val="200"/>
                        </a:spcBef>
                        <a:spcAft>
                          <a:spcPts val="200"/>
                        </a:spcAft>
                        <a:buClr>
                          <a:srgbClr val="003462"/>
                        </a:buClr>
                        <a:buFont typeface="Calibri" panose="020F0502020204030204" pitchFamily="34" charset="0"/>
                        <a:buChar char="•"/>
                      </a:pPr>
                      <a:r>
                        <a:rPr lang="en-US" sz="11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Gender</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168858285"/>
                  </a:ext>
                </a:extLst>
              </a:tr>
              <a:tr h="0">
                <a:tc>
                  <a:txBody>
                    <a:bodyPr/>
                    <a:lstStyle/>
                    <a:p>
                      <a:pPr marL="342900" marR="0" lvl="0" indent="-342900">
                        <a:lnSpc>
                          <a:spcPct val="115000"/>
                        </a:lnSpc>
                        <a:spcBef>
                          <a:spcPts val="200"/>
                        </a:spcBef>
                        <a:spcAft>
                          <a:spcPts val="200"/>
                        </a:spcAft>
                        <a:buClr>
                          <a:srgbClr val="003462"/>
                        </a:buClr>
                        <a:buFont typeface="Calibri" panose="020F0502020204030204" pitchFamily="34" charset="0"/>
                        <a:buChar char="•"/>
                      </a:pPr>
                      <a:r>
                        <a:rPr lang="en-US" sz="11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IEP</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717261042"/>
                  </a:ext>
                </a:extLst>
              </a:tr>
              <a:tr h="0">
                <a:tc>
                  <a:txBody>
                    <a:bodyPr/>
                    <a:lstStyle/>
                    <a:p>
                      <a:pPr marL="342900" marR="0" lvl="0" indent="-342900">
                        <a:lnSpc>
                          <a:spcPct val="115000"/>
                        </a:lnSpc>
                        <a:spcBef>
                          <a:spcPts val="200"/>
                        </a:spcBef>
                        <a:spcAft>
                          <a:spcPts val="200"/>
                        </a:spcAft>
                        <a:buClr>
                          <a:srgbClr val="003462"/>
                        </a:buClr>
                        <a:buFont typeface="Calibri" panose="020F0502020204030204" pitchFamily="34" charset="0"/>
                        <a:buChar char="•"/>
                      </a:pPr>
                      <a:r>
                        <a:rPr lang="en-US" sz="11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Limited English proficiency</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244433614"/>
                  </a:ext>
                </a:extLst>
              </a:tr>
              <a:tr h="0">
                <a:tc>
                  <a:txBody>
                    <a:bodyPr/>
                    <a:lstStyle/>
                    <a:p>
                      <a:pPr marL="342900" marR="0" lvl="0" indent="-342900">
                        <a:lnSpc>
                          <a:spcPct val="115000"/>
                        </a:lnSpc>
                        <a:spcBef>
                          <a:spcPts val="200"/>
                        </a:spcBef>
                        <a:spcAft>
                          <a:spcPts val="200"/>
                        </a:spcAft>
                        <a:buClr>
                          <a:srgbClr val="003462"/>
                        </a:buClr>
                        <a:buFont typeface="Calibri" panose="020F0502020204030204" pitchFamily="34" charset="0"/>
                        <a:buChar char="•"/>
                      </a:pPr>
                      <a:r>
                        <a:rPr lang="en-US" sz="11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Eligible for Free or Reduced-Price Lunch</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332479561"/>
                  </a:ext>
                </a:extLst>
              </a:tr>
              <a:tr h="0">
                <a:tc>
                  <a:txBody>
                    <a:bodyPr/>
                    <a:lstStyle/>
                    <a:p>
                      <a:pPr marL="342900" marR="0" lvl="0" indent="-342900">
                        <a:lnSpc>
                          <a:spcPct val="115000"/>
                        </a:lnSpc>
                        <a:spcBef>
                          <a:spcPts val="200"/>
                        </a:spcBef>
                        <a:spcAft>
                          <a:spcPts val="200"/>
                        </a:spcAft>
                        <a:buClr>
                          <a:srgbClr val="003462"/>
                        </a:buClr>
                        <a:buFont typeface="Calibri" panose="020F0502020204030204" pitchFamily="34" charset="0"/>
                        <a:buChar char="•"/>
                      </a:pPr>
                      <a:r>
                        <a:rPr lang="en-US" sz="11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Section 504 plan</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936697034"/>
                  </a:ext>
                </a:extLst>
              </a:tr>
              <a:tr h="0">
                <a:tc>
                  <a:txBody>
                    <a:bodyPr/>
                    <a:lstStyle/>
                    <a:p>
                      <a:pPr marL="342900" marR="0" lvl="0" indent="-342900">
                        <a:lnSpc>
                          <a:spcPct val="115000"/>
                        </a:lnSpc>
                        <a:spcBef>
                          <a:spcPts val="200"/>
                        </a:spcBef>
                        <a:spcAft>
                          <a:spcPts val="200"/>
                        </a:spcAft>
                        <a:buClr>
                          <a:srgbClr val="003462"/>
                        </a:buClr>
                        <a:buFont typeface="Calibri" panose="020F0502020204030204" pitchFamily="34" charset="0"/>
                        <a:buChar char="•"/>
                      </a:pPr>
                      <a:r>
                        <a:rPr lang="en-US" sz="11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Reading scale score on NECAP taken in 2017–18</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68663533"/>
                  </a:ext>
                </a:extLst>
              </a:tr>
              <a:tr h="0">
                <a:tc>
                  <a:txBody>
                    <a:bodyPr/>
                    <a:lstStyle/>
                    <a:p>
                      <a:pPr marL="342900" marR="0" lvl="0" indent="-342900">
                        <a:lnSpc>
                          <a:spcPct val="115000"/>
                        </a:lnSpc>
                        <a:spcBef>
                          <a:spcPts val="200"/>
                        </a:spcBef>
                        <a:spcAft>
                          <a:spcPts val="200"/>
                        </a:spcAft>
                        <a:buClr>
                          <a:srgbClr val="003462"/>
                        </a:buClr>
                        <a:buFont typeface="Calibri" panose="020F0502020204030204" pitchFamily="34" charset="0"/>
                        <a:buChar char="•"/>
                      </a:pPr>
                      <a:r>
                        <a:rPr lang="en-US" sz="11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Mathematics scale score on the NECAP taken in 2017–18</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325953902"/>
                  </a:ext>
                </a:extLst>
              </a:tr>
              <a:tr h="0">
                <a:tc>
                  <a:txBody>
                    <a:bodyPr/>
                    <a:lstStyle/>
                    <a:p>
                      <a:pPr marL="0" marR="0">
                        <a:lnSpc>
                          <a:spcPct val="115000"/>
                        </a:lnSpc>
                        <a:spcBef>
                          <a:spcPts val="200"/>
                        </a:spcBef>
                        <a:spcAft>
                          <a:spcPts val="200"/>
                        </a:spcAft>
                      </a:pPr>
                      <a:r>
                        <a:rPr lang="en-US" sz="1100" b="1">
                          <a:solidFill>
                            <a:srgbClr val="FFFFFF"/>
                          </a:solidFill>
                          <a:effectLst/>
                          <a:latin typeface="Calibri" panose="020F0502020204030204" pitchFamily="34" charset="0"/>
                          <a:ea typeface="Calibri" panose="020F0502020204030204" pitchFamily="34" charset="0"/>
                          <a:cs typeface="Times New Roman" panose="02020603050405020304" pitchFamily="18" charset="0"/>
                        </a:rPr>
                        <a:t>Variables related to 21st CCLC participation </a:t>
                      </a:r>
                      <a:endParaRPr lang="en-US" sz="11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3462"/>
                    </a:solidFill>
                  </a:tcPr>
                </a:tc>
                <a:extLst>
                  <a:ext uri="{0D108BD9-81ED-4DB2-BD59-A6C34878D82A}">
                    <a16:rowId xmlns:a16="http://schemas.microsoft.com/office/drawing/2014/main" val="1263059852"/>
                  </a:ext>
                </a:extLst>
              </a:tr>
              <a:tr h="0">
                <a:tc>
                  <a:txBody>
                    <a:bodyPr/>
                    <a:lstStyle/>
                    <a:p>
                      <a:pPr marL="342900" marR="0" lvl="0" indent="-342900">
                        <a:lnSpc>
                          <a:spcPct val="115000"/>
                        </a:lnSpc>
                        <a:spcBef>
                          <a:spcPts val="200"/>
                        </a:spcBef>
                        <a:spcAft>
                          <a:spcPts val="200"/>
                        </a:spcAft>
                        <a:buClr>
                          <a:srgbClr val="003462"/>
                        </a:buClr>
                        <a:buFont typeface="Calibri" panose="020F0502020204030204" pitchFamily="34" charset="0"/>
                        <a:buChar char="•"/>
                      </a:pPr>
                      <a:r>
                        <a:rPr lang="en-US" sz="11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Total hours of participation in 21st CCLC activities</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746312406"/>
                  </a:ext>
                </a:extLst>
              </a:tr>
              <a:tr h="0">
                <a:tc>
                  <a:txBody>
                    <a:bodyPr/>
                    <a:lstStyle/>
                    <a:p>
                      <a:pPr marL="342900" marR="0" lvl="0" indent="-342900">
                        <a:lnSpc>
                          <a:spcPct val="115000"/>
                        </a:lnSpc>
                        <a:spcBef>
                          <a:spcPts val="200"/>
                        </a:spcBef>
                        <a:spcAft>
                          <a:spcPts val="200"/>
                        </a:spcAft>
                        <a:buClr>
                          <a:srgbClr val="003462"/>
                        </a:buClr>
                        <a:buFont typeface="Calibri" panose="020F0502020204030204" pitchFamily="34" charset="0"/>
                        <a:buChar char="•"/>
                      </a:pPr>
                      <a:r>
                        <a:rPr lang="en-US" sz="11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Hours of participation in STEM activities</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45339447"/>
                  </a:ext>
                </a:extLst>
              </a:tr>
              <a:tr h="0">
                <a:tc>
                  <a:txBody>
                    <a:bodyPr/>
                    <a:lstStyle/>
                    <a:p>
                      <a:pPr marL="342900" marR="0" lvl="0" indent="-342900">
                        <a:lnSpc>
                          <a:spcPct val="115000"/>
                        </a:lnSpc>
                        <a:spcBef>
                          <a:spcPts val="200"/>
                        </a:spcBef>
                        <a:spcAft>
                          <a:spcPts val="200"/>
                        </a:spcAft>
                        <a:buClr>
                          <a:srgbClr val="003462"/>
                        </a:buClr>
                        <a:buFont typeface="Calibri" panose="020F0502020204030204" pitchFamily="34" charset="0"/>
                        <a:buChar char="•"/>
                      </a:pPr>
                      <a:r>
                        <a:rPr lang="en-US" sz="11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Hours of participation in arts activities</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563103956"/>
                  </a:ext>
                </a:extLst>
              </a:tr>
              <a:tr h="0">
                <a:tc>
                  <a:txBody>
                    <a:bodyPr/>
                    <a:lstStyle/>
                    <a:p>
                      <a:pPr marL="342900" marR="0" lvl="0" indent="-342900">
                        <a:lnSpc>
                          <a:spcPct val="115000"/>
                        </a:lnSpc>
                        <a:spcBef>
                          <a:spcPts val="200"/>
                        </a:spcBef>
                        <a:spcAft>
                          <a:spcPts val="200"/>
                        </a:spcAft>
                        <a:buClr>
                          <a:srgbClr val="003462"/>
                        </a:buClr>
                        <a:buFont typeface="Calibri" panose="020F0502020204030204" pitchFamily="34" charset="0"/>
                        <a:buChar char="•"/>
                      </a:pPr>
                      <a:r>
                        <a:rPr lang="en-US" sz="11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Hours of participation in physical fitness/sports activities</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377446779"/>
                  </a:ext>
                </a:extLst>
              </a:tr>
              <a:tr h="0">
                <a:tc>
                  <a:txBody>
                    <a:bodyPr/>
                    <a:lstStyle/>
                    <a:p>
                      <a:pPr marL="342900" marR="0" lvl="0" indent="-342900">
                        <a:lnSpc>
                          <a:spcPct val="115000"/>
                        </a:lnSpc>
                        <a:spcBef>
                          <a:spcPts val="200"/>
                        </a:spcBef>
                        <a:spcAft>
                          <a:spcPts val="200"/>
                        </a:spcAft>
                        <a:buClr>
                          <a:srgbClr val="003462"/>
                        </a:buClr>
                        <a:buFont typeface="Calibri" panose="020F0502020204030204" pitchFamily="34" charset="0"/>
                        <a:buChar char="•"/>
                      </a:pPr>
                      <a:r>
                        <a:rPr lang="en-US" sz="11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Percentage of total 21st CCLC participation time spent in STEM activities</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828930478"/>
                  </a:ext>
                </a:extLst>
              </a:tr>
              <a:tr h="0">
                <a:tc>
                  <a:txBody>
                    <a:bodyPr/>
                    <a:lstStyle/>
                    <a:p>
                      <a:pPr marL="342900" marR="0" lvl="0" indent="-342900">
                        <a:lnSpc>
                          <a:spcPct val="115000"/>
                        </a:lnSpc>
                        <a:spcBef>
                          <a:spcPts val="200"/>
                        </a:spcBef>
                        <a:spcAft>
                          <a:spcPts val="200"/>
                        </a:spcAft>
                        <a:buClr>
                          <a:srgbClr val="003462"/>
                        </a:buClr>
                        <a:buFont typeface="Calibri" panose="020F0502020204030204" pitchFamily="34" charset="0"/>
                        <a:buChar char="•"/>
                      </a:pPr>
                      <a:r>
                        <a:rPr lang="en-US" sz="11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Percentage of total 21st CCLC participation time spent in arts activities</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581983986"/>
                  </a:ext>
                </a:extLst>
              </a:tr>
              <a:tr h="0">
                <a:tc>
                  <a:txBody>
                    <a:bodyPr/>
                    <a:lstStyle/>
                    <a:p>
                      <a:pPr marL="342900" marR="0" lvl="0" indent="-342900">
                        <a:lnSpc>
                          <a:spcPct val="115000"/>
                        </a:lnSpc>
                        <a:spcBef>
                          <a:spcPts val="200"/>
                        </a:spcBef>
                        <a:spcAft>
                          <a:spcPts val="200"/>
                        </a:spcAft>
                        <a:buClr>
                          <a:srgbClr val="003462"/>
                        </a:buClr>
                        <a:buFont typeface="Calibri" panose="020F0502020204030204" pitchFamily="34" charset="0"/>
                        <a:buChar char="•"/>
                      </a:pPr>
                      <a:r>
                        <a:rPr lang="en-US" sz="11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Percentage of total 21st CCLC participation time spent in physical fitness/sports activities</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87204"/>
                  </a:ext>
                </a:extLst>
              </a:tr>
            </a:tbl>
          </a:graphicData>
        </a:graphic>
      </p:graphicFrame>
      <p:graphicFrame>
        <p:nvGraphicFramePr>
          <p:cNvPr id="11" name="Table 10">
            <a:extLst>
              <a:ext uri="{FF2B5EF4-FFF2-40B4-BE49-F238E27FC236}">
                <a16:creationId xmlns:a16="http://schemas.microsoft.com/office/drawing/2014/main" id="{F298FA87-768A-4B5D-BA19-E813461FC4AA}"/>
              </a:ext>
            </a:extLst>
          </p:cNvPr>
          <p:cNvGraphicFramePr>
            <a:graphicFrameLocks noGrp="1"/>
          </p:cNvGraphicFramePr>
          <p:nvPr>
            <p:extLst>
              <p:ext uri="{D42A27DB-BD31-4B8C-83A1-F6EECF244321}">
                <p14:modId xmlns:p14="http://schemas.microsoft.com/office/powerpoint/2010/main" val="176091849"/>
              </p:ext>
            </p:extLst>
          </p:nvPr>
        </p:nvGraphicFramePr>
        <p:xfrm>
          <a:off x="121172" y="5192580"/>
          <a:ext cx="5937250" cy="918718"/>
        </p:xfrm>
        <a:graphic>
          <a:graphicData uri="http://schemas.openxmlformats.org/drawingml/2006/table">
            <a:tbl>
              <a:tblPr firstRow="1" firstCol="1" bandRow="1"/>
              <a:tblGrid>
                <a:gridCol w="5937250">
                  <a:extLst>
                    <a:ext uri="{9D8B030D-6E8A-4147-A177-3AD203B41FA5}">
                      <a16:colId xmlns:a16="http://schemas.microsoft.com/office/drawing/2014/main" val="841084479"/>
                    </a:ext>
                  </a:extLst>
                </a:gridCol>
              </a:tblGrid>
              <a:tr h="0">
                <a:tc>
                  <a:txBody>
                    <a:bodyPr/>
                    <a:lstStyle/>
                    <a:p>
                      <a:pPr marL="0" marR="0">
                        <a:lnSpc>
                          <a:spcPct val="115000"/>
                        </a:lnSpc>
                        <a:spcBef>
                          <a:spcPts val="200"/>
                        </a:spcBef>
                        <a:spcAft>
                          <a:spcPts val="200"/>
                        </a:spcAft>
                      </a:pPr>
                      <a:r>
                        <a:rPr lang="en-US" sz="1100" b="1" dirty="0">
                          <a:solidFill>
                            <a:srgbClr val="FFFFFF"/>
                          </a:solidFill>
                          <a:effectLst/>
                          <a:latin typeface="Calibri" panose="020F0502020204030204" pitchFamily="34" charset="0"/>
                          <a:ea typeface="Calibri" panose="020F0502020204030204" pitchFamily="34" charset="0"/>
                          <a:cs typeface="Times New Roman" panose="02020603050405020304" pitchFamily="18" charset="0"/>
                        </a:rPr>
                        <a:t>PQA-based quality-related variables (included in all analyses)</a:t>
                      </a:r>
                      <a:endParaRPr lang="en-US" sz="11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3462"/>
                    </a:solidFill>
                  </a:tcPr>
                </a:tc>
                <a:extLst>
                  <a:ext uri="{0D108BD9-81ED-4DB2-BD59-A6C34878D82A}">
                    <a16:rowId xmlns:a16="http://schemas.microsoft.com/office/drawing/2014/main" val="575219521"/>
                  </a:ext>
                </a:extLst>
              </a:tr>
              <a:tr h="0">
                <a:tc>
                  <a:txBody>
                    <a:bodyPr/>
                    <a:lstStyle/>
                    <a:p>
                      <a:pPr marL="342900" marR="0" lvl="0" indent="-342900">
                        <a:lnSpc>
                          <a:spcPct val="115000"/>
                        </a:lnSpc>
                        <a:spcBef>
                          <a:spcPts val="200"/>
                        </a:spcBef>
                        <a:spcAft>
                          <a:spcPts val="200"/>
                        </a:spcAft>
                        <a:buClr>
                          <a:srgbClr val="003462"/>
                        </a:buClr>
                        <a:buFont typeface="Calibri" panose="020F0502020204030204" pitchFamily="34" charset="0"/>
                        <a:buChar char="•"/>
                      </a:pPr>
                      <a:r>
                        <a:rPr lang="en-US" sz="11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Score on the learning formats scale</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742323020"/>
                  </a:ext>
                </a:extLst>
              </a:tr>
              <a:tr h="0">
                <a:tc>
                  <a:txBody>
                    <a:bodyPr/>
                    <a:lstStyle/>
                    <a:p>
                      <a:pPr marL="342900" marR="0" lvl="0" indent="-342900">
                        <a:lnSpc>
                          <a:spcPct val="115000"/>
                        </a:lnSpc>
                        <a:spcBef>
                          <a:spcPts val="200"/>
                        </a:spcBef>
                        <a:spcAft>
                          <a:spcPts val="200"/>
                        </a:spcAft>
                        <a:buClr>
                          <a:srgbClr val="003462"/>
                        </a:buClr>
                        <a:buFont typeface="Calibri" panose="020F0502020204030204" pitchFamily="34" charset="0"/>
                        <a:buChar char="•"/>
                      </a:pPr>
                      <a:r>
                        <a:rPr lang="en-US" sz="11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Score on the agency practices scale</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518913226"/>
                  </a:ext>
                </a:extLst>
              </a:tr>
              <a:tr h="0">
                <a:tc>
                  <a:txBody>
                    <a:bodyPr/>
                    <a:lstStyle/>
                    <a:p>
                      <a:pPr marL="342900" marR="0" lvl="0" indent="-342900">
                        <a:lnSpc>
                          <a:spcPct val="115000"/>
                        </a:lnSpc>
                        <a:spcBef>
                          <a:spcPts val="200"/>
                        </a:spcBef>
                        <a:spcAft>
                          <a:spcPts val="200"/>
                        </a:spcAft>
                        <a:buClr>
                          <a:srgbClr val="003462"/>
                        </a:buClr>
                        <a:buFont typeface="Calibri" panose="020F0502020204030204" pitchFamily="34" charset="0"/>
                        <a:buChar char="•"/>
                      </a:pPr>
                      <a:r>
                        <a:rPr lang="en-US" sz="11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An indicator to represent if the center received a top 5 score on both the learning formats and agency practices scales</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774411213"/>
                  </a:ext>
                </a:extLst>
              </a:tr>
            </a:tbl>
          </a:graphicData>
        </a:graphic>
      </p:graphicFrame>
      <p:graphicFrame>
        <p:nvGraphicFramePr>
          <p:cNvPr id="8" name="Table 7">
            <a:extLst>
              <a:ext uri="{FF2B5EF4-FFF2-40B4-BE49-F238E27FC236}">
                <a16:creationId xmlns:a16="http://schemas.microsoft.com/office/drawing/2014/main" id="{4E444B48-F782-4BF0-8D0B-34C98B07ADE1}"/>
              </a:ext>
            </a:extLst>
          </p:cNvPr>
          <p:cNvGraphicFramePr>
            <a:graphicFrameLocks noGrp="1"/>
          </p:cNvGraphicFramePr>
          <p:nvPr>
            <p:extLst>
              <p:ext uri="{D42A27DB-BD31-4B8C-83A1-F6EECF244321}">
                <p14:modId xmlns:p14="http://schemas.microsoft.com/office/powerpoint/2010/main" val="2769511437"/>
              </p:ext>
            </p:extLst>
          </p:nvPr>
        </p:nvGraphicFramePr>
        <p:xfrm>
          <a:off x="121172" y="4300003"/>
          <a:ext cx="5937250" cy="907415"/>
        </p:xfrm>
        <a:graphic>
          <a:graphicData uri="http://schemas.openxmlformats.org/drawingml/2006/table">
            <a:tbl>
              <a:tblPr firstRow="1" firstCol="1" bandRow="1"/>
              <a:tblGrid>
                <a:gridCol w="5937250">
                  <a:extLst>
                    <a:ext uri="{9D8B030D-6E8A-4147-A177-3AD203B41FA5}">
                      <a16:colId xmlns:a16="http://schemas.microsoft.com/office/drawing/2014/main" val="1982196122"/>
                    </a:ext>
                  </a:extLst>
                </a:gridCol>
              </a:tblGrid>
              <a:tr h="0">
                <a:tc>
                  <a:txBody>
                    <a:bodyPr/>
                    <a:lstStyle/>
                    <a:p>
                      <a:pPr marL="0" marR="0">
                        <a:lnSpc>
                          <a:spcPct val="115000"/>
                        </a:lnSpc>
                        <a:spcBef>
                          <a:spcPts val="200"/>
                        </a:spcBef>
                        <a:spcAft>
                          <a:spcPts val="200"/>
                        </a:spcAft>
                      </a:pPr>
                      <a:r>
                        <a:rPr lang="en-US" sz="1100" b="1" dirty="0">
                          <a:solidFill>
                            <a:srgbClr val="FFFFFF"/>
                          </a:solidFill>
                          <a:effectLst/>
                          <a:latin typeface="Calibri" panose="020F0502020204030204" pitchFamily="34" charset="0"/>
                          <a:ea typeface="Calibri" panose="020F0502020204030204" pitchFamily="34" charset="0"/>
                          <a:cs typeface="Times New Roman" panose="02020603050405020304" pitchFamily="18" charset="0"/>
                        </a:rPr>
                        <a:t>Variables related to youth experiences in programming (middle school youth only) </a:t>
                      </a:r>
                      <a:endParaRPr lang="en-US" sz="11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3462"/>
                    </a:solidFill>
                  </a:tcPr>
                </a:tc>
                <a:extLst>
                  <a:ext uri="{0D108BD9-81ED-4DB2-BD59-A6C34878D82A}">
                    <a16:rowId xmlns:a16="http://schemas.microsoft.com/office/drawing/2014/main" val="2429319956"/>
                  </a:ext>
                </a:extLst>
              </a:tr>
              <a:tr h="0">
                <a:tc>
                  <a:txBody>
                    <a:bodyPr/>
                    <a:lstStyle/>
                    <a:p>
                      <a:pPr marL="342900" marR="0" lvl="0" indent="-342900">
                        <a:lnSpc>
                          <a:spcPct val="115000"/>
                        </a:lnSpc>
                        <a:spcBef>
                          <a:spcPts val="200"/>
                        </a:spcBef>
                        <a:spcAft>
                          <a:spcPts val="200"/>
                        </a:spcAft>
                        <a:buClr>
                          <a:srgbClr val="003462"/>
                        </a:buClr>
                        <a:buFont typeface="Calibri" panose="020F0502020204030204" pitchFamily="34" charset="0"/>
                        <a:buChar char="•"/>
                      </a:pPr>
                      <a:r>
                        <a:rPr lang="en-US" sz="11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Score on the perceptions of activity leader scale</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892497785"/>
                  </a:ext>
                </a:extLst>
              </a:tr>
              <a:tr h="0">
                <a:tc>
                  <a:txBody>
                    <a:bodyPr/>
                    <a:lstStyle/>
                    <a:p>
                      <a:pPr marL="342900" marR="0" lvl="0" indent="-342900">
                        <a:lnSpc>
                          <a:spcPct val="115000"/>
                        </a:lnSpc>
                        <a:spcBef>
                          <a:spcPts val="200"/>
                        </a:spcBef>
                        <a:spcAft>
                          <a:spcPts val="200"/>
                        </a:spcAft>
                        <a:buClr>
                          <a:srgbClr val="003462"/>
                        </a:buClr>
                        <a:buFont typeface="Calibri" panose="020F0502020204030204" pitchFamily="34" charset="0"/>
                        <a:buChar char="•"/>
                      </a:pPr>
                      <a:r>
                        <a:rPr lang="en-US" sz="11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Score on the perception of other youth in the program scale</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75623118"/>
                  </a:ext>
                </a:extLst>
              </a:tr>
              <a:tr h="0">
                <a:tc>
                  <a:txBody>
                    <a:bodyPr/>
                    <a:lstStyle/>
                    <a:p>
                      <a:pPr marL="342900" marR="0" lvl="0" indent="-342900">
                        <a:lnSpc>
                          <a:spcPct val="115000"/>
                        </a:lnSpc>
                        <a:spcBef>
                          <a:spcPts val="200"/>
                        </a:spcBef>
                        <a:spcAft>
                          <a:spcPts val="200"/>
                        </a:spcAft>
                        <a:buClr>
                          <a:srgbClr val="003462"/>
                        </a:buClr>
                        <a:buFont typeface="Calibri" panose="020F0502020204030204" pitchFamily="34" charset="0"/>
                        <a:buChar char="•"/>
                      </a:pPr>
                      <a:r>
                        <a:rPr lang="en-US" sz="11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Score on the opportunities for agency scale</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16360139"/>
                  </a:ext>
                </a:extLst>
              </a:tr>
              <a:tr h="0">
                <a:tc>
                  <a:txBody>
                    <a:bodyPr/>
                    <a:lstStyle/>
                    <a:p>
                      <a:pPr marL="342900" marR="0" lvl="0" indent="-342900">
                        <a:lnSpc>
                          <a:spcPct val="115000"/>
                        </a:lnSpc>
                        <a:spcBef>
                          <a:spcPts val="200"/>
                        </a:spcBef>
                        <a:spcAft>
                          <a:spcPts val="200"/>
                        </a:spcAft>
                        <a:buClr>
                          <a:srgbClr val="003462"/>
                        </a:buClr>
                        <a:buFont typeface="Calibri" panose="020F0502020204030204" pitchFamily="34" charset="0"/>
                        <a:buChar char="•"/>
                      </a:pPr>
                      <a:r>
                        <a:rPr lang="en-US" sz="11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Score on the skill-building experiences scale</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086423836"/>
                  </a:ext>
                </a:extLst>
              </a:tr>
            </a:tbl>
          </a:graphicData>
        </a:graphic>
      </p:graphicFrame>
      <p:graphicFrame>
        <p:nvGraphicFramePr>
          <p:cNvPr id="14" name="Table 13">
            <a:extLst>
              <a:ext uri="{FF2B5EF4-FFF2-40B4-BE49-F238E27FC236}">
                <a16:creationId xmlns:a16="http://schemas.microsoft.com/office/drawing/2014/main" id="{B13B5880-1183-4445-B4D9-CBF621986AB6}"/>
              </a:ext>
            </a:extLst>
          </p:cNvPr>
          <p:cNvGraphicFramePr>
            <a:graphicFrameLocks noGrp="1"/>
          </p:cNvGraphicFramePr>
          <p:nvPr>
            <p:extLst>
              <p:ext uri="{D42A27DB-BD31-4B8C-83A1-F6EECF244321}">
                <p14:modId xmlns:p14="http://schemas.microsoft.com/office/powerpoint/2010/main" val="3825238664"/>
              </p:ext>
            </p:extLst>
          </p:nvPr>
        </p:nvGraphicFramePr>
        <p:xfrm>
          <a:off x="6154542" y="1383496"/>
          <a:ext cx="5937250" cy="1463167"/>
        </p:xfrm>
        <a:graphic>
          <a:graphicData uri="http://schemas.openxmlformats.org/drawingml/2006/table">
            <a:tbl>
              <a:tblPr firstRow="1" firstCol="1" bandRow="1"/>
              <a:tblGrid>
                <a:gridCol w="5937250">
                  <a:extLst>
                    <a:ext uri="{9D8B030D-6E8A-4147-A177-3AD203B41FA5}">
                      <a16:colId xmlns:a16="http://schemas.microsoft.com/office/drawing/2014/main" val="3987622368"/>
                    </a:ext>
                  </a:extLst>
                </a:gridCol>
              </a:tblGrid>
              <a:tr h="0">
                <a:tc>
                  <a:txBody>
                    <a:bodyPr/>
                    <a:lstStyle/>
                    <a:p>
                      <a:pPr marL="0" marR="0">
                        <a:lnSpc>
                          <a:spcPct val="115000"/>
                        </a:lnSpc>
                        <a:spcBef>
                          <a:spcPts val="200"/>
                        </a:spcBef>
                        <a:spcAft>
                          <a:spcPts val="200"/>
                        </a:spcAft>
                      </a:pPr>
                      <a:r>
                        <a:rPr lang="en-US" sz="1100" b="1">
                          <a:solidFill>
                            <a:srgbClr val="FFFFFF"/>
                          </a:solidFill>
                          <a:effectLst/>
                          <a:latin typeface="Calibri" panose="020F0502020204030204" pitchFamily="34" charset="0"/>
                          <a:ea typeface="Calibri" panose="020F0502020204030204" pitchFamily="34" charset="0"/>
                          <a:cs typeface="Times New Roman" panose="02020603050405020304" pitchFamily="18" charset="0"/>
                        </a:rPr>
                        <a:t>Variables related to youth experiences in programming collected from the youth engagement survey (middle school youth only)</a:t>
                      </a:r>
                      <a:endParaRPr lang="en-US" sz="11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3462"/>
                    </a:solidFill>
                  </a:tcPr>
                </a:tc>
                <a:extLst>
                  <a:ext uri="{0D108BD9-81ED-4DB2-BD59-A6C34878D82A}">
                    <a16:rowId xmlns:a16="http://schemas.microsoft.com/office/drawing/2014/main" val="578427050"/>
                  </a:ext>
                </a:extLst>
              </a:tr>
              <a:tr h="0">
                <a:tc>
                  <a:txBody>
                    <a:bodyPr/>
                    <a:lstStyle/>
                    <a:p>
                      <a:pPr marL="342900" marR="0" lvl="0" indent="-342900">
                        <a:lnSpc>
                          <a:spcPct val="115000"/>
                        </a:lnSpc>
                        <a:spcBef>
                          <a:spcPts val="200"/>
                        </a:spcBef>
                        <a:spcAft>
                          <a:spcPts val="200"/>
                        </a:spcAft>
                        <a:buClr>
                          <a:srgbClr val="003462"/>
                        </a:buClr>
                        <a:buFont typeface="Calibri" panose="020F0502020204030204" pitchFamily="34" charset="0"/>
                        <a:buChar char="•"/>
                      </a:pPr>
                      <a:r>
                        <a:rPr lang="en-US" sz="11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Mean center-level engagement scale score</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228580297"/>
                  </a:ext>
                </a:extLst>
              </a:tr>
              <a:tr h="0">
                <a:tc>
                  <a:txBody>
                    <a:bodyPr/>
                    <a:lstStyle/>
                    <a:p>
                      <a:pPr marL="342900" marR="0" lvl="0" indent="-342900">
                        <a:lnSpc>
                          <a:spcPct val="115000"/>
                        </a:lnSpc>
                        <a:spcBef>
                          <a:spcPts val="200"/>
                        </a:spcBef>
                        <a:spcAft>
                          <a:spcPts val="200"/>
                        </a:spcAft>
                        <a:buClr>
                          <a:srgbClr val="003462"/>
                        </a:buClr>
                        <a:buFont typeface="Calibri" panose="020F0502020204030204" pitchFamily="34" charset="0"/>
                        <a:buChar char="•"/>
                      </a:pPr>
                      <a:r>
                        <a:rPr lang="en-US" sz="11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Mean center-level relevance scale score</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512990243"/>
                  </a:ext>
                </a:extLst>
              </a:tr>
              <a:tr h="0">
                <a:tc>
                  <a:txBody>
                    <a:bodyPr/>
                    <a:lstStyle/>
                    <a:p>
                      <a:pPr marL="342900" marR="0" lvl="0" indent="-342900">
                        <a:lnSpc>
                          <a:spcPct val="115000"/>
                        </a:lnSpc>
                        <a:spcBef>
                          <a:spcPts val="200"/>
                        </a:spcBef>
                        <a:spcAft>
                          <a:spcPts val="200"/>
                        </a:spcAft>
                        <a:buClr>
                          <a:srgbClr val="003462"/>
                        </a:buClr>
                        <a:buFont typeface="Calibri" panose="020F0502020204030204" pitchFamily="34" charset="0"/>
                        <a:buChar char="•"/>
                      </a:pPr>
                      <a:r>
                        <a:rPr lang="en-US" sz="11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Mean center-level positive affect scale score</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861216624"/>
                  </a:ext>
                </a:extLst>
              </a:tr>
              <a:tr h="0">
                <a:tc>
                  <a:txBody>
                    <a:bodyPr/>
                    <a:lstStyle/>
                    <a:p>
                      <a:pPr marL="342900" marR="0" lvl="0" indent="-342900">
                        <a:lnSpc>
                          <a:spcPct val="115000"/>
                        </a:lnSpc>
                        <a:spcBef>
                          <a:spcPts val="200"/>
                        </a:spcBef>
                        <a:spcAft>
                          <a:spcPts val="200"/>
                        </a:spcAft>
                        <a:buClr>
                          <a:srgbClr val="003462"/>
                        </a:buClr>
                        <a:buFont typeface="Calibri" panose="020F0502020204030204" pitchFamily="34" charset="0"/>
                        <a:buChar char="•"/>
                      </a:pPr>
                      <a:r>
                        <a:rPr lang="en-US" sz="11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Mean center-level interaction scale score</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240571853"/>
                  </a:ext>
                </a:extLst>
              </a:tr>
              <a:tr h="0">
                <a:tc>
                  <a:txBody>
                    <a:bodyPr/>
                    <a:lstStyle/>
                    <a:p>
                      <a:pPr marL="342900" marR="0" lvl="0" indent="-342900">
                        <a:lnSpc>
                          <a:spcPct val="115000"/>
                        </a:lnSpc>
                        <a:spcBef>
                          <a:spcPts val="200"/>
                        </a:spcBef>
                        <a:spcAft>
                          <a:spcPts val="200"/>
                        </a:spcAft>
                        <a:buClr>
                          <a:srgbClr val="003462"/>
                        </a:buClr>
                        <a:buFont typeface="Calibri" panose="020F0502020204030204" pitchFamily="34" charset="0"/>
                        <a:buChar char="•"/>
                      </a:pPr>
                      <a:r>
                        <a:rPr lang="en-US" sz="11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Mean center-level challenge scale score</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324258947"/>
                  </a:ext>
                </a:extLst>
              </a:tr>
              <a:tr h="0">
                <a:tc>
                  <a:txBody>
                    <a:bodyPr/>
                    <a:lstStyle/>
                    <a:p>
                      <a:pPr marL="342900" marR="0" lvl="0" indent="-342900">
                        <a:lnSpc>
                          <a:spcPct val="115000"/>
                        </a:lnSpc>
                        <a:spcBef>
                          <a:spcPts val="200"/>
                        </a:spcBef>
                        <a:spcAft>
                          <a:spcPts val="200"/>
                        </a:spcAft>
                        <a:buClr>
                          <a:srgbClr val="003462"/>
                        </a:buClr>
                        <a:buFont typeface="Calibri" panose="020F0502020204030204" pitchFamily="34" charset="0"/>
                        <a:buChar char="•"/>
                      </a:pPr>
                      <a:r>
                        <a:rPr lang="en-US" sz="11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Mean center-level learned something score</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307832618"/>
                  </a:ext>
                </a:extLst>
              </a:tr>
            </a:tbl>
          </a:graphicData>
        </a:graphic>
      </p:graphicFrame>
      <p:graphicFrame>
        <p:nvGraphicFramePr>
          <p:cNvPr id="15" name="Table 14">
            <a:extLst>
              <a:ext uri="{FF2B5EF4-FFF2-40B4-BE49-F238E27FC236}">
                <a16:creationId xmlns:a16="http://schemas.microsoft.com/office/drawing/2014/main" id="{3E7B0DE6-1300-4F19-905C-4576BC25786B}"/>
              </a:ext>
            </a:extLst>
          </p:cNvPr>
          <p:cNvGraphicFramePr>
            <a:graphicFrameLocks noGrp="1"/>
          </p:cNvGraphicFramePr>
          <p:nvPr>
            <p:extLst>
              <p:ext uri="{D42A27DB-BD31-4B8C-83A1-F6EECF244321}">
                <p14:modId xmlns:p14="http://schemas.microsoft.com/office/powerpoint/2010/main" val="3182016056"/>
              </p:ext>
            </p:extLst>
          </p:nvPr>
        </p:nvGraphicFramePr>
        <p:xfrm>
          <a:off x="6183473" y="4381558"/>
          <a:ext cx="5937250" cy="1270381"/>
        </p:xfrm>
        <a:graphic>
          <a:graphicData uri="http://schemas.openxmlformats.org/drawingml/2006/table">
            <a:tbl>
              <a:tblPr firstRow="1" firstCol="1" bandRow="1"/>
              <a:tblGrid>
                <a:gridCol w="5937250">
                  <a:extLst>
                    <a:ext uri="{9D8B030D-6E8A-4147-A177-3AD203B41FA5}">
                      <a16:colId xmlns:a16="http://schemas.microsoft.com/office/drawing/2014/main" val="1353017891"/>
                    </a:ext>
                  </a:extLst>
                </a:gridCol>
              </a:tblGrid>
              <a:tr h="0">
                <a:tc>
                  <a:txBody>
                    <a:bodyPr/>
                    <a:lstStyle/>
                    <a:p>
                      <a:pPr marL="0" marR="0">
                        <a:lnSpc>
                          <a:spcPct val="115000"/>
                        </a:lnSpc>
                        <a:spcBef>
                          <a:spcPts val="200"/>
                        </a:spcBef>
                        <a:spcAft>
                          <a:spcPts val="200"/>
                        </a:spcAft>
                      </a:pPr>
                      <a:r>
                        <a:rPr lang="en-US" sz="1100" b="1">
                          <a:solidFill>
                            <a:srgbClr val="FFFFFF"/>
                          </a:solidFill>
                          <a:effectLst/>
                          <a:latin typeface="Calibri" panose="020F0502020204030204" pitchFamily="34" charset="0"/>
                          <a:ea typeface="Calibri" panose="020F0502020204030204" pitchFamily="34" charset="0"/>
                          <a:cs typeface="Times New Roman" panose="02020603050405020304" pitchFamily="18" charset="0"/>
                        </a:rPr>
                        <a:t>YMEB outcomes (middle school grade levels)</a:t>
                      </a:r>
                      <a:endParaRPr lang="en-US" sz="11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3462"/>
                    </a:solidFill>
                  </a:tcPr>
                </a:tc>
                <a:extLst>
                  <a:ext uri="{0D108BD9-81ED-4DB2-BD59-A6C34878D82A}">
                    <a16:rowId xmlns:a16="http://schemas.microsoft.com/office/drawing/2014/main" val="2049432295"/>
                  </a:ext>
                </a:extLst>
              </a:tr>
              <a:tr h="0">
                <a:tc>
                  <a:txBody>
                    <a:bodyPr/>
                    <a:lstStyle/>
                    <a:p>
                      <a:pPr marL="342900" marR="0" lvl="0" indent="-342900">
                        <a:lnSpc>
                          <a:spcPct val="115000"/>
                        </a:lnSpc>
                        <a:spcBef>
                          <a:spcPts val="200"/>
                        </a:spcBef>
                        <a:spcAft>
                          <a:spcPts val="200"/>
                        </a:spcAft>
                        <a:buClr>
                          <a:srgbClr val="003462"/>
                        </a:buClr>
                        <a:buFont typeface="Calibri" panose="020F0502020204030204" pitchFamily="34" charset="0"/>
                        <a:buChar char="•"/>
                      </a:pPr>
                      <a:r>
                        <a:rPr lang="en-US" sz="11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Growth in positive mindsets</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901281736"/>
                  </a:ext>
                </a:extLst>
              </a:tr>
              <a:tr h="0">
                <a:tc>
                  <a:txBody>
                    <a:bodyPr/>
                    <a:lstStyle/>
                    <a:p>
                      <a:pPr marL="342900" marR="0" lvl="0" indent="-342900">
                        <a:lnSpc>
                          <a:spcPct val="115000"/>
                        </a:lnSpc>
                        <a:spcBef>
                          <a:spcPts val="200"/>
                        </a:spcBef>
                        <a:spcAft>
                          <a:spcPts val="200"/>
                        </a:spcAft>
                        <a:buClr>
                          <a:srgbClr val="003462"/>
                        </a:buClr>
                        <a:buFont typeface="Calibri" panose="020F0502020204030204" pitchFamily="34" charset="0"/>
                        <a:buChar char="•"/>
                      </a:pPr>
                      <a:r>
                        <a:rPr lang="en-US" sz="11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Growth in interpersonal skills</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112331253"/>
                  </a:ext>
                </a:extLst>
              </a:tr>
              <a:tr h="0">
                <a:tc>
                  <a:txBody>
                    <a:bodyPr/>
                    <a:lstStyle/>
                    <a:p>
                      <a:pPr marL="342900" marR="0" lvl="0" indent="-342900">
                        <a:lnSpc>
                          <a:spcPct val="115000"/>
                        </a:lnSpc>
                        <a:spcBef>
                          <a:spcPts val="200"/>
                        </a:spcBef>
                        <a:spcAft>
                          <a:spcPts val="200"/>
                        </a:spcAft>
                        <a:buClr>
                          <a:srgbClr val="003462"/>
                        </a:buClr>
                        <a:buFont typeface="Calibri" panose="020F0502020204030204" pitchFamily="34" charset="0"/>
                        <a:buChar char="•"/>
                      </a:pPr>
                      <a:r>
                        <a:rPr lang="en-US" sz="11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Improvement in self-esteem</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71005734"/>
                  </a:ext>
                </a:extLst>
              </a:tr>
              <a:tr h="0">
                <a:tc>
                  <a:txBody>
                    <a:bodyPr/>
                    <a:lstStyle/>
                    <a:p>
                      <a:pPr marL="342900" marR="0" lvl="0" indent="-342900">
                        <a:lnSpc>
                          <a:spcPct val="115000"/>
                        </a:lnSpc>
                        <a:spcBef>
                          <a:spcPts val="200"/>
                        </a:spcBef>
                        <a:spcAft>
                          <a:spcPts val="200"/>
                        </a:spcAft>
                        <a:buClr>
                          <a:srgbClr val="003462"/>
                        </a:buClr>
                        <a:buFont typeface="Calibri" panose="020F0502020204030204" pitchFamily="34" charset="0"/>
                        <a:buChar char="•"/>
                      </a:pPr>
                      <a:r>
                        <a:rPr lang="en-US" sz="11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Development of a greater interest in STEM</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178132770"/>
                  </a:ext>
                </a:extLst>
              </a:tr>
              <a:tr h="0">
                <a:tc>
                  <a:txBody>
                    <a:bodyPr/>
                    <a:lstStyle/>
                    <a:p>
                      <a:pPr marL="342900" marR="0" lvl="0" indent="-342900">
                        <a:lnSpc>
                          <a:spcPct val="115000"/>
                        </a:lnSpc>
                        <a:spcBef>
                          <a:spcPts val="200"/>
                        </a:spcBef>
                        <a:spcAft>
                          <a:spcPts val="200"/>
                        </a:spcAft>
                        <a:buClr>
                          <a:srgbClr val="003462"/>
                        </a:buClr>
                        <a:buFont typeface="Calibri" panose="020F0502020204030204" pitchFamily="34" charset="0"/>
                        <a:buChar char="•"/>
                      </a:pPr>
                      <a:r>
                        <a:rPr lang="en-US" sz="11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Development of a greater interest in the Arts</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153499093"/>
                  </a:ext>
                </a:extLst>
              </a:tr>
              <a:tr h="0">
                <a:tc>
                  <a:txBody>
                    <a:bodyPr/>
                    <a:lstStyle/>
                    <a:p>
                      <a:pPr marL="342900" marR="0" lvl="0" indent="-342900">
                        <a:lnSpc>
                          <a:spcPct val="115000"/>
                        </a:lnSpc>
                        <a:spcBef>
                          <a:spcPts val="200"/>
                        </a:spcBef>
                        <a:spcAft>
                          <a:spcPts val="200"/>
                        </a:spcAft>
                        <a:buClr>
                          <a:srgbClr val="003462"/>
                        </a:buClr>
                        <a:buFont typeface="Calibri" panose="020F0502020204030204" pitchFamily="34" charset="0"/>
                        <a:buChar char="•"/>
                      </a:pPr>
                      <a:r>
                        <a:rPr lang="en-US" sz="11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Development of a greater interest in Sports</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843083436"/>
                  </a:ext>
                </a:extLst>
              </a:tr>
            </a:tbl>
          </a:graphicData>
        </a:graphic>
      </p:graphicFrame>
    </p:spTree>
    <p:extLst>
      <p:ext uri="{BB962C8B-B14F-4D97-AF65-F5344CB8AC3E}">
        <p14:creationId xmlns:p14="http://schemas.microsoft.com/office/powerpoint/2010/main" val="3371714771"/>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5C870C-9640-4363-904B-82BA0D25D1E0}"/>
              </a:ext>
            </a:extLst>
          </p:cNvPr>
          <p:cNvSpPr>
            <a:spLocks noGrp="1"/>
          </p:cNvSpPr>
          <p:nvPr>
            <p:ph type="title"/>
          </p:nvPr>
        </p:nvSpPr>
        <p:spPr>
          <a:xfrm>
            <a:off x="304800" y="273065"/>
            <a:ext cx="11736888" cy="701731"/>
          </a:xfrm>
        </p:spPr>
        <p:txBody>
          <a:bodyPr/>
          <a:lstStyle/>
          <a:p>
            <a:r>
              <a:rPr lang="en-US" dirty="0"/>
              <a:t>Correlations with Increased Interests – YMEB (Middle)</a:t>
            </a:r>
          </a:p>
        </p:txBody>
      </p:sp>
      <p:sp>
        <p:nvSpPr>
          <p:cNvPr id="4" name="Slide Number Placeholder 3">
            <a:extLst>
              <a:ext uri="{FF2B5EF4-FFF2-40B4-BE49-F238E27FC236}">
                <a16:creationId xmlns:a16="http://schemas.microsoft.com/office/drawing/2014/main" id="{3640E1BE-8928-4266-843C-294C2902FB8C}"/>
              </a:ext>
            </a:extLst>
          </p:cNvPr>
          <p:cNvSpPr>
            <a:spLocks noGrp="1"/>
          </p:cNvSpPr>
          <p:nvPr>
            <p:ph type="sldNum" idx="12"/>
          </p:nvPr>
        </p:nvSpPr>
        <p:spPr/>
        <p:txBody>
          <a:bodyPr/>
          <a:lstStyle/>
          <a:p>
            <a:pPr marL="0" lvl="0" indent="0" algn="ctr" rtl="0">
              <a:spcBef>
                <a:spcPts val="0"/>
              </a:spcBef>
              <a:spcAft>
                <a:spcPts val="0"/>
              </a:spcAft>
              <a:buNone/>
            </a:pPr>
            <a:fld id="{00000000-1234-1234-1234-123412341234}" type="slidenum">
              <a:rPr lang="en-US"/>
              <a:t>37</a:t>
            </a:fld>
            <a:endParaRPr lang="en-US"/>
          </a:p>
        </p:txBody>
      </p:sp>
      <p:pic>
        <p:nvPicPr>
          <p:cNvPr id="5" name="Google Shape;169;p23">
            <a:extLst>
              <a:ext uri="{FF2B5EF4-FFF2-40B4-BE49-F238E27FC236}">
                <a16:creationId xmlns:a16="http://schemas.microsoft.com/office/drawing/2014/main" id="{DFBF0352-A349-45BA-ADF0-6B9CBA095F50}"/>
              </a:ext>
            </a:extLst>
          </p:cNvPr>
          <p:cNvPicPr preferRelativeResize="0"/>
          <p:nvPr/>
        </p:nvPicPr>
        <p:blipFill>
          <a:blip r:embed="rId2">
            <a:duotone>
              <a:schemeClr val="accent3">
                <a:shade val="45000"/>
                <a:satMod val="135000"/>
              </a:schemeClr>
              <a:prstClr val="white"/>
            </a:duotone>
          </a:blip>
          <a:stretch>
            <a:fillRect/>
          </a:stretch>
        </p:blipFill>
        <p:spPr>
          <a:xfrm>
            <a:off x="393860" y="6160106"/>
            <a:ext cx="1795549" cy="365125"/>
          </a:xfrm>
          <a:prstGeom prst="rect">
            <a:avLst/>
          </a:prstGeom>
        </p:spPr>
      </p:pic>
      <p:sp>
        <p:nvSpPr>
          <p:cNvPr id="7" name="Text Placeholder 4"/>
          <p:cNvSpPr>
            <a:spLocks noGrp="1"/>
          </p:cNvSpPr>
          <p:nvPr>
            <p:ph type="body" idx="1"/>
          </p:nvPr>
        </p:nvSpPr>
        <p:spPr>
          <a:xfrm>
            <a:off x="0" y="974796"/>
            <a:ext cx="11736888" cy="5062749"/>
          </a:xfrm>
        </p:spPr>
        <p:txBody>
          <a:bodyPr/>
          <a:lstStyle/>
          <a:p>
            <a:pPr marL="571500" indent="-342900">
              <a:buFont typeface="Arial" panose="020B0604020202020204" pitchFamily="34" charset="0"/>
              <a:buChar char="•"/>
            </a:pPr>
            <a:r>
              <a:rPr lang="en-US" sz="2400" dirty="0"/>
              <a:t>The more time youth spent in programming in a content area, the more they reported an increase in interest in that area, especially for STEM and sports, less so for arts.</a:t>
            </a:r>
          </a:p>
          <a:p>
            <a:pPr marL="571500" indent="-342900">
              <a:buFont typeface="Arial" panose="020B0604020202020204" pitchFamily="34" charset="0"/>
              <a:buChar char="•"/>
            </a:pPr>
            <a:r>
              <a:rPr lang="en-US" sz="2400" dirty="0"/>
              <a:t>PQA-related variables were not strongly associated with an increase in interest in STEM, arts, or sports.</a:t>
            </a:r>
          </a:p>
          <a:p>
            <a:pPr marL="571500" indent="-342900">
              <a:buFont typeface="Arial" panose="020B0604020202020204" pitchFamily="34" charset="0"/>
              <a:buChar char="•"/>
            </a:pPr>
            <a:r>
              <a:rPr lang="en-US" sz="2400" dirty="0"/>
              <a:t>Increased interest in sports was positively associated with a number of key youth experiences in programming (engagement, positive affect, interaction, and learned something). </a:t>
            </a:r>
          </a:p>
          <a:p>
            <a:pPr marL="571500" indent="-342900">
              <a:buFont typeface="Arial" panose="020B0604020202020204" pitchFamily="34" charset="0"/>
              <a:buChar char="•"/>
            </a:pPr>
            <a:r>
              <a:rPr lang="en-US" sz="2400" dirty="0"/>
              <a:t>Similar but less strong associations were found for increased interest in arts.</a:t>
            </a:r>
          </a:p>
          <a:p>
            <a:pPr marL="228600" indent="0"/>
            <a:endParaRPr lang="en-US" sz="2400" dirty="0"/>
          </a:p>
        </p:txBody>
      </p:sp>
    </p:spTree>
    <p:extLst>
      <p:ext uri="{BB962C8B-B14F-4D97-AF65-F5344CB8AC3E}">
        <p14:creationId xmlns:p14="http://schemas.microsoft.com/office/powerpoint/2010/main" val="3298820977"/>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5C870C-9640-4363-904B-82BA0D25D1E0}"/>
              </a:ext>
            </a:extLst>
          </p:cNvPr>
          <p:cNvSpPr>
            <a:spLocks noGrp="1"/>
          </p:cNvSpPr>
          <p:nvPr>
            <p:ph type="title"/>
          </p:nvPr>
        </p:nvSpPr>
        <p:spPr>
          <a:xfrm>
            <a:off x="304800" y="273065"/>
            <a:ext cx="11582400" cy="701731"/>
          </a:xfrm>
        </p:spPr>
        <p:txBody>
          <a:bodyPr/>
          <a:lstStyle/>
          <a:p>
            <a:r>
              <a:rPr lang="en-US" dirty="0"/>
              <a:t>Correlations with Self-Esteem – YMEB (Middle)</a:t>
            </a:r>
          </a:p>
        </p:txBody>
      </p:sp>
      <p:sp>
        <p:nvSpPr>
          <p:cNvPr id="4" name="Slide Number Placeholder 3">
            <a:extLst>
              <a:ext uri="{FF2B5EF4-FFF2-40B4-BE49-F238E27FC236}">
                <a16:creationId xmlns:a16="http://schemas.microsoft.com/office/drawing/2014/main" id="{3640E1BE-8928-4266-843C-294C2902FB8C}"/>
              </a:ext>
            </a:extLst>
          </p:cNvPr>
          <p:cNvSpPr>
            <a:spLocks noGrp="1"/>
          </p:cNvSpPr>
          <p:nvPr>
            <p:ph type="sldNum" idx="12"/>
          </p:nvPr>
        </p:nvSpPr>
        <p:spPr/>
        <p:txBody>
          <a:bodyPr/>
          <a:lstStyle/>
          <a:p>
            <a:pPr marL="0" lvl="0" indent="0" algn="ctr" rtl="0">
              <a:spcBef>
                <a:spcPts val="0"/>
              </a:spcBef>
              <a:spcAft>
                <a:spcPts val="0"/>
              </a:spcAft>
              <a:buNone/>
            </a:pPr>
            <a:fld id="{00000000-1234-1234-1234-123412341234}" type="slidenum">
              <a:rPr lang="en-US"/>
              <a:t>38</a:t>
            </a:fld>
            <a:endParaRPr lang="en-US"/>
          </a:p>
        </p:txBody>
      </p:sp>
      <p:pic>
        <p:nvPicPr>
          <p:cNvPr id="5" name="Google Shape;169;p23">
            <a:extLst>
              <a:ext uri="{FF2B5EF4-FFF2-40B4-BE49-F238E27FC236}">
                <a16:creationId xmlns:a16="http://schemas.microsoft.com/office/drawing/2014/main" id="{DFBF0352-A349-45BA-ADF0-6B9CBA095F50}"/>
              </a:ext>
            </a:extLst>
          </p:cNvPr>
          <p:cNvPicPr preferRelativeResize="0"/>
          <p:nvPr/>
        </p:nvPicPr>
        <p:blipFill>
          <a:blip r:embed="rId2">
            <a:duotone>
              <a:schemeClr val="accent3">
                <a:shade val="45000"/>
                <a:satMod val="135000"/>
              </a:schemeClr>
              <a:prstClr val="white"/>
            </a:duotone>
          </a:blip>
          <a:stretch>
            <a:fillRect/>
          </a:stretch>
        </p:blipFill>
        <p:spPr>
          <a:xfrm>
            <a:off x="393860" y="6160106"/>
            <a:ext cx="1795549" cy="365125"/>
          </a:xfrm>
          <a:prstGeom prst="rect">
            <a:avLst/>
          </a:prstGeom>
        </p:spPr>
      </p:pic>
      <p:sp>
        <p:nvSpPr>
          <p:cNvPr id="7" name="Text Placeholder 4"/>
          <p:cNvSpPr>
            <a:spLocks noGrp="1"/>
          </p:cNvSpPr>
          <p:nvPr>
            <p:ph type="body" idx="1"/>
          </p:nvPr>
        </p:nvSpPr>
        <p:spPr>
          <a:xfrm>
            <a:off x="0" y="974796"/>
            <a:ext cx="11736888" cy="5062749"/>
          </a:xfrm>
        </p:spPr>
        <p:txBody>
          <a:bodyPr/>
          <a:lstStyle/>
          <a:p>
            <a:pPr marL="571500" indent="-342900">
              <a:buFont typeface="Arial" panose="020B0604020202020204" pitchFamily="34" charset="0"/>
              <a:buChar char="•"/>
            </a:pPr>
            <a:r>
              <a:rPr lang="en-US" sz="2400" dirty="0"/>
              <a:t>Scores related to positive affect, engagement, relevance, interactions, and challenge were all found to be significantly and positively associated with youth’s reported change in self-esteem.</a:t>
            </a:r>
          </a:p>
          <a:p>
            <a:pPr marL="571500" indent="-342900">
              <a:buFont typeface="Arial" panose="020B0604020202020204" pitchFamily="34" charset="0"/>
              <a:buChar char="•"/>
            </a:pPr>
            <a:r>
              <a:rPr lang="en-US" sz="2400" dirty="0"/>
              <a:t>Higher scores on the skill-building experiences scale was positively associated with an increase in youth-reported self-esteem. </a:t>
            </a:r>
          </a:p>
          <a:p>
            <a:pPr marL="571500" indent="-342900">
              <a:buFont typeface="Arial" panose="020B0604020202020204" pitchFamily="34" charset="0"/>
              <a:buChar char="•"/>
            </a:pPr>
            <a:r>
              <a:rPr lang="en-US" sz="2400" dirty="0"/>
              <a:t>There was a negative correlation between having an IEP and improvements in self-esteem.</a:t>
            </a:r>
          </a:p>
        </p:txBody>
      </p:sp>
    </p:spTree>
    <p:extLst>
      <p:ext uri="{BB962C8B-B14F-4D97-AF65-F5344CB8AC3E}">
        <p14:creationId xmlns:p14="http://schemas.microsoft.com/office/powerpoint/2010/main" val="4079776489"/>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5C870C-9640-4363-904B-82BA0D25D1E0}"/>
              </a:ext>
            </a:extLst>
          </p:cNvPr>
          <p:cNvSpPr>
            <a:spLocks noGrp="1"/>
          </p:cNvSpPr>
          <p:nvPr>
            <p:ph type="title"/>
          </p:nvPr>
        </p:nvSpPr>
        <p:spPr>
          <a:xfrm>
            <a:off x="304800" y="273065"/>
            <a:ext cx="11582400" cy="701731"/>
          </a:xfrm>
        </p:spPr>
        <p:txBody>
          <a:bodyPr/>
          <a:lstStyle/>
          <a:p>
            <a:r>
              <a:rPr lang="en-US" dirty="0"/>
              <a:t>Correlations with Positive Mindsets, Interpersonal Skills – YMEB (Middle)</a:t>
            </a:r>
          </a:p>
        </p:txBody>
      </p:sp>
      <p:sp>
        <p:nvSpPr>
          <p:cNvPr id="4" name="Slide Number Placeholder 3">
            <a:extLst>
              <a:ext uri="{FF2B5EF4-FFF2-40B4-BE49-F238E27FC236}">
                <a16:creationId xmlns:a16="http://schemas.microsoft.com/office/drawing/2014/main" id="{3640E1BE-8928-4266-843C-294C2902FB8C}"/>
              </a:ext>
            </a:extLst>
          </p:cNvPr>
          <p:cNvSpPr>
            <a:spLocks noGrp="1"/>
          </p:cNvSpPr>
          <p:nvPr>
            <p:ph type="sldNum" idx="12"/>
          </p:nvPr>
        </p:nvSpPr>
        <p:spPr/>
        <p:txBody>
          <a:bodyPr/>
          <a:lstStyle/>
          <a:p>
            <a:pPr marL="0" lvl="0" indent="0" algn="ctr" rtl="0">
              <a:spcBef>
                <a:spcPts val="0"/>
              </a:spcBef>
              <a:spcAft>
                <a:spcPts val="0"/>
              </a:spcAft>
              <a:buNone/>
            </a:pPr>
            <a:fld id="{00000000-1234-1234-1234-123412341234}" type="slidenum">
              <a:rPr lang="en-US"/>
              <a:t>39</a:t>
            </a:fld>
            <a:endParaRPr lang="en-US"/>
          </a:p>
        </p:txBody>
      </p:sp>
      <p:pic>
        <p:nvPicPr>
          <p:cNvPr id="5" name="Google Shape;169;p23">
            <a:extLst>
              <a:ext uri="{FF2B5EF4-FFF2-40B4-BE49-F238E27FC236}">
                <a16:creationId xmlns:a16="http://schemas.microsoft.com/office/drawing/2014/main" id="{DFBF0352-A349-45BA-ADF0-6B9CBA095F50}"/>
              </a:ext>
            </a:extLst>
          </p:cNvPr>
          <p:cNvPicPr preferRelativeResize="0"/>
          <p:nvPr/>
        </p:nvPicPr>
        <p:blipFill>
          <a:blip r:embed="rId2">
            <a:duotone>
              <a:schemeClr val="accent3">
                <a:shade val="45000"/>
                <a:satMod val="135000"/>
              </a:schemeClr>
              <a:prstClr val="white"/>
            </a:duotone>
          </a:blip>
          <a:stretch>
            <a:fillRect/>
          </a:stretch>
        </p:blipFill>
        <p:spPr>
          <a:xfrm>
            <a:off x="393860" y="6160106"/>
            <a:ext cx="1795549" cy="365125"/>
          </a:xfrm>
          <a:prstGeom prst="rect">
            <a:avLst/>
          </a:prstGeom>
        </p:spPr>
      </p:pic>
      <p:sp>
        <p:nvSpPr>
          <p:cNvPr id="7" name="Text Placeholder 4"/>
          <p:cNvSpPr>
            <a:spLocks noGrp="1"/>
          </p:cNvSpPr>
          <p:nvPr>
            <p:ph type="body" idx="1"/>
          </p:nvPr>
        </p:nvSpPr>
        <p:spPr>
          <a:xfrm>
            <a:off x="0" y="1453019"/>
            <a:ext cx="11736888" cy="4584526"/>
          </a:xfrm>
        </p:spPr>
        <p:txBody>
          <a:bodyPr/>
          <a:lstStyle/>
          <a:p>
            <a:pPr marL="571500" indent="-342900">
              <a:buFont typeface="Arial" panose="020B0604020202020204" pitchFamily="34" charset="0"/>
              <a:buChar char="•"/>
            </a:pPr>
            <a:r>
              <a:rPr lang="en-US" sz="2400" dirty="0"/>
              <a:t>Skill-building experiences were positively associated with growth in positive mindsets and interpersonal skills.</a:t>
            </a:r>
          </a:p>
          <a:p>
            <a:pPr marL="571500" indent="-342900">
              <a:buFont typeface="Arial" panose="020B0604020202020204" pitchFamily="34" charset="0"/>
              <a:buChar char="•"/>
            </a:pPr>
            <a:r>
              <a:rPr lang="en-US" sz="2400" dirty="0"/>
              <a:t>Positive perceptions of activity leaders was positively associated with growth in interpersonal skills.</a:t>
            </a:r>
          </a:p>
        </p:txBody>
      </p:sp>
    </p:spTree>
    <p:extLst>
      <p:ext uri="{BB962C8B-B14F-4D97-AF65-F5344CB8AC3E}">
        <p14:creationId xmlns:p14="http://schemas.microsoft.com/office/powerpoint/2010/main" val="235516679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Evaluation Research Questions</a:t>
            </a:r>
          </a:p>
        </p:txBody>
      </p:sp>
      <p:sp>
        <p:nvSpPr>
          <p:cNvPr id="5" name="Slide Number Placeholder 4"/>
          <p:cNvSpPr>
            <a:spLocks noGrp="1"/>
          </p:cNvSpPr>
          <p:nvPr>
            <p:ph type="sldNum" sz="quarter" idx="12"/>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fld id="{F477D24C-55BC-4150-BC77-7526DE4131D6}" type="slidenum">
              <a:rPr kumimoji="0" lang="en-US" sz="1600" b="0" i="0" u="none" strike="noStrike" kern="1200" cap="none" spc="0" normalizeH="0" baseline="0" noProof="0" smtClean="0">
                <a:ln>
                  <a:noFill/>
                </a:ln>
                <a:solidFill>
                  <a:prstClr val="white"/>
                </a:solidFill>
                <a:effectLst/>
                <a:uLnTx/>
                <a:uFillTx/>
                <a:latin typeface="Franklin Gothic Book"/>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4</a:t>
            </a:fld>
            <a:endParaRPr kumimoji="0" lang="en-US" sz="1600" b="0" i="0" u="none" strike="noStrike" kern="1200" cap="none" spc="0" normalizeH="0" baseline="0" noProof="0">
              <a:ln>
                <a:noFill/>
              </a:ln>
              <a:solidFill>
                <a:prstClr val="white"/>
              </a:solidFill>
              <a:effectLst/>
              <a:uLnTx/>
              <a:uFillTx/>
              <a:latin typeface="Franklin Gothic Book"/>
              <a:ea typeface="+mn-ea"/>
              <a:cs typeface="+mn-cs"/>
            </a:endParaRPr>
          </a:p>
        </p:txBody>
      </p:sp>
      <p:pic>
        <p:nvPicPr>
          <p:cNvPr id="8" name="Google Shape;169;p23">
            <a:extLst>
              <a:ext uri="{FF2B5EF4-FFF2-40B4-BE49-F238E27FC236}">
                <a16:creationId xmlns:a16="http://schemas.microsoft.com/office/drawing/2014/main" id="{200260E2-09A1-4FBE-9319-D1245ACD7D29}"/>
              </a:ext>
            </a:extLst>
          </p:cNvPr>
          <p:cNvPicPr preferRelativeResize="0"/>
          <p:nvPr/>
        </p:nvPicPr>
        <p:blipFill>
          <a:blip r:embed="rId2">
            <a:duotone>
              <a:schemeClr val="accent3">
                <a:shade val="45000"/>
                <a:satMod val="135000"/>
              </a:schemeClr>
              <a:prstClr val="white"/>
            </a:duotone>
          </a:blip>
          <a:stretch>
            <a:fillRect/>
          </a:stretch>
        </p:blipFill>
        <p:spPr>
          <a:xfrm>
            <a:off x="393860" y="6160106"/>
            <a:ext cx="1795549" cy="365125"/>
          </a:xfrm>
          <a:prstGeom prst="rect">
            <a:avLst/>
          </a:prstGeom>
        </p:spPr>
      </p:pic>
      <p:sp>
        <p:nvSpPr>
          <p:cNvPr id="3" name="Content Placeholder 2"/>
          <p:cNvSpPr>
            <a:spLocks noGrp="1"/>
          </p:cNvSpPr>
          <p:nvPr>
            <p:ph idx="1"/>
          </p:nvPr>
        </p:nvSpPr>
        <p:spPr>
          <a:xfrm>
            <a:off x="304799" y="979713"/>
            <a:ext cx="11582401" cy="5161775"/>
          </a:xfrm>
        </p:spPr>
        <p:txBody>
          <a:bodyPr/>
          <a:lstStyle/>
          <a:p>
            <a:pPr marL="342900" indent="-342900" algn="l">
              <a:buFont typeface="+mj-lt"/>
              <a:buAutoNum type="arabicPeriod"/>
            </a:pPr>
            <a:r>
              <a:rPr lang="en-US" sz="2400" b="0" i="0" u="none" strike="noStrike" baseline="0" dirty="0">
                <a:latin typeface="Calibri" panose="020F0502020204030204" pitchFamily="34" charset="0"/>
              </a:rPr>
              <a:t>What approaches are higher quality 21st CCLC subgrantees using to ensure process quality in their programs?</a:t>
            </a:r>
          </a:p>
          <a:p>
            <a:pPr marL="342900" indent="-342900" algn="l">
              <a:buFont typeface="+mj-lt"/>
              <a:buAutoNum type="arabicPeriod"/>
            </a:pPr>
            <a:r>
              <a:rPr lang="en-US" sz="2400" b="0" i="0" u="none" strike="noStrike" baseline="0" dirty="0">
                <a:latin typeface="Calibri" panose="020F0502020204030204" pitchFamily="34" charset="0"/>
              </a:rPr>
              <a:t>What content-specific practices are higher quality 21st CCLC subgrantees using to have an impact on the direct program outcomes specified in the Rhode Island theory of action (e.g., 21st CCLC skills, social and emotional learning) and outcomes related to academic success and college and career readiness?</a:t>
            </a:r>
          </a:p>
          <a:p>
            <a:pPr marL="342900" indent="-342900" algn="l">
              <a:buFont typeface="+mj-lt"/>
              <a:buAutoNum type="arabicPeriod"/>
            </a:pPr>
            <a:r>
              <a:rPr lang="en-US" sz="2400" b="0" i="0" u="none" strike="noStrike" baseline="0" dirty="0">
                <a:latin typeface="Calibri" panose="020F0502020204030204" pitchFamily="34" charset="0"/>
              </a:rPr>
              <a:t>Is there evidence that students participating regularly in higher quality Rhode Island 21st CCLC–funded activities demonstrate better performance on the outcomes of interest? How does this evidence vary by grade level and programmatic focus?</a:t>
            </a:r>
          </a:p>
          <a:p>
            <a:pPr marL="0" indent="0">
              <a:buNone/>
            </a:pPr>
            <a:endParaRPr lang="en-US" sz="3600" dirty="0"/>
          </a:p>
        </p:txBody>
      </p:sp>
    </p:spTree>
    <p:extLst>
      <p:ext uri="{BB962C8B-B14F-4D97-AF65-F5344CB8AC3E}">
        <p14:creationId xmlns:p14="http://schemas.microsoft.com/office/powerpoint/2010/main" val="424223310"/>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5C870C-9640-4363-904B-82BA0D25D1E0}"/>
              </a:ext>
            </a:extLst>
          </p:cNvPr>
          <p:cNvSpPr>
            <a:spLocks noGrp="1"/>
          </p:cNvSpPr>
          <p:nvPr>
            <p:ph type="title"/>
          </p:nvPr>
        </p:nvSpPr>
        <p:spPr/>
        <p:txBody>
          <a:bodyPr/>
          <a:lstStyle/>
          <a:p>
            <a:r>
              <a:rPr lang="en-US" dirty="0"/>
              <a:t>Impact Analysis – Outcomes Assessed</a:t>
            </a:r>
          </a:p>
        </p:txBody>
      </p:sp>
      <p:sp>
        <p:nvSpPr>
          <p:cNvPr id="4" name="Slide Number Placeholder 3">
            <a:extLst>
              <a:ext uri="{FF2B5EF4-FFF2-40B4-BE49-F238E27FC236}">
                <a16:creationId xmlns:a16="http://schemas.microsoft.com/office/drawing/2014/main" id="{3640E1BE-8928-4266-843C-294C2902FB8C}"/>
              </a:ext>
            </a:extLst>
          </p:cNvPr>
          <p:cNvSpPr>
            <a:spLocks noGrp="1"/>
          </p:cNvSpPr>
          <p:nvPr>
            <p:ph type="sldNum" idx="12"/>
          </p:nvPr>
        </p:nvSpPr>
        <p:spPr/>
        <p:txBody>
          <a:bodyPr/>
          <a:lstStyle/>
          <a:p>
            <a:pPr marL="0" lvl="0" indent="0" algn="ctr" rtl="0">
              <a:spcBef>
                <a:spcPts val="0"/>
              </a:spcBef>
              <a:spcAft>
                <a:spcPts val="0"/>
              </a:spcAft>
              <a:buNone/>
            </a:pPr>
            <a:fld id="{00000000-1234-1234-1234-123412341234}" type="slidenum">
              <a:rPr lang="en-US"/>
              <a:t>40</a:t>
            </a:fld>
            <a:endParaRPr lang="en-US"/>
          </a:p>
        </p:txBody>
      </p:sp>
      <p:pic>
        <p:nvPicPr>
          <p:cNvPr id="5" name="Google Shape;169;p23">
            <a:extLst>
              <a:ext uri="{FF2B5EF4-FFF2-40B4-BE49-F238E27FC236}">
                <a16:creationId xmlns:a16="http://schemas.microsoft.com/office/drawing/2014/main" id="{DFBF0352-A349-45BA-ADF0-6B9CBA095F50}"/>
              </a:ext>
            </a:extLst>
          </p:cNvPr>
          <p:cNvPicPr preferRelativeResize="0"/>
          <p:nvPr/>
        </p:nvPicPr>
        <p:blipFill>
          <a:blip r:embed="rId2">
            <a:duotone>
              <a:schemeClr val="accent3">
                <a:shade val="45000"/>
                <a:satMod val="135000"/>
              </a:schemeClr>
              <a:prstClr val="white"/>
            </a:duotone>
          </a:blip>
          <a:stretch>
            <a:fillRect/>
          </a:stretch>
        </p:blipFill>
        <p:spPr>
          <a:xfrm>
            <a:off x="393860" y="6160106"/>
            <a:ext cx="1795549" cy="365125"/>
          </a:xfrm>
          <a:prstGeom prst="rect">
            <a:avLst/>
          </a:prstGeom>
        </p:spPr>
      </p:pic>
      <p:sp>
        <p:nvSpPr>
          <p:cNvPr id="7" name="Text Placeholder 4"/>
          <p:cNvSpPr>
            <a:spLocks noGrp="1"/>
          </p:cNvSpPr>
          <p:nvPr>
            <p:ph type="body" idx="1"/>
          </p:nvPr>
        </p:nvSpPr>
        <p:spPr>
          <a:xfrm>
            <a:off x="19040" y="1137116"/>
            <a:ext cx="11720242" cy="5022990"/>
          </a:xfrm>
        </p:spPr>
        <p:txBody>
          <a:bodyPr/>
          <a:lstStyle/>
          <a:p>
            <a:pPr marL="571500" indent="-342900">
              <a:buFont typeface="Arial" panose="020B0604020202020204" pitchFamily="34" charset="0"/>
              <a:buChar char="•"/>
            </a:pPr>
            <a:r>
              <a:rPr lang="en-US" sz="2800" dirty="0"/>
              <a:t>Whole group and grade-level effects of program participation on:</a:t>
            </a:r>
          </a:p>
          <a:p>
            <a:pPr marL="1028700" lvl="1" indent="-342900">
              <a:buFont typeface="Arial" panose="020B0604020202020204" pitchFamily="34" charset="0"/>
              <a:buChar char="•"/>
            </a:pPr>
            <a:r>
              <a:rPr lang="en-US" sz="2400" dirty="0"/>
              <a:t>Academic achievement in mathematics </a:t>
            </a:r>
          </a:p>
          <a:p>
            <a:pPr marL="1028700" lvl="1" indent="-342900">
              <a:buFont typeface="Arial" panose="020B0604020202020204" pitchFamily="34" charset="0"/>
              <a:buChar char="•"/>
            </a:pPr>
            <a:r>
              <a:rPr lang="en-US" sz="2400" dirty="0"/>
              <a:t>Academic achievement in English language arts (ELA)</a:t>
            </a:r>
          </a:p>
          <a:p>
            <a:pPr marL="1028700" lvl="1" indent="-342900">
              <a:buFont typeface="Arial" panose="020B0604020202020204" pitchFamily="34" charset="0"/>
              <a:buChar char="•"/>
            </a:pPr>
            <a:r>
              <a:rPr lang="en-US" sz="2400" dirty="0"/>
              <a:t>School-day absences</a:t>
            </a:r>
          </a:p>
          <a:p>
            <a:pPr marL="1028700" lvl="1" indent="-342900">
              <a:buFont typeface="Arial" panose="020B0604020202020204" pitchFamily="34" charset="0"/>
              <a:buChar char="•"/>
            </a:pPr>
            <a:r>
              <a:rPr lang="en-US" sz="2400" dirty="0"/>
              <a:t>Suspension rates</a:t>
            </a:r>
          </a:p>
          <a:p>
            <a:pPr marL="1028700" lvl="1" indent="-342900">
              <a:buFont typeface="Arial" panose="020B0604020202020204" pitchFamily="34" charset="0"/>
              <a:buChar char="•"/>
            </a:pPr>
            <a:r>
              <a:rPr lang="en-US" sz="2400" dirty="0"/>
              <a:t>Disciplinary rates</a:t>
            </a:r>
          </a:p>
          <a:p>
            <a:pPr marL="1028700" lvl="1" indent="-342900">
              <a:buFont typeface="Arial" panose="020B0604020202020204" pitchFamily="34" charset="0"/>
              <a:buChar char="•"/>
            </a:pPr>
            <a:r>
              <a:rPr lang="en-US" sz="2400" dirty="0"/>
              <a:t>Grade promotion rates</a:t>
            </a:r>
          </a:p>
          <a:p>
            <a:pPr marL="571500" indent="-342900">
              <a:buFont typeface="Arial" panose="020B0604020202020204" pitchFamily="34" charset="0"/>
              <a:buChar char="•"/>
            </a:pPr>
            <a:r>
              <a:rPr lang="en-US" sz="2800" dirty="0"/>
              <a:t>30+ days, 60+ days participants were compared to matched, similar non-participants.</a:t>
            </a:r>
          </a:p>
          <a:p>
            <a:pPr marL="571500" indent="-342900">
              <a:buFont typeface="Arial" panose="020B0604020202020204" pitchFamily="34" charset="0"/>
              <a:buChar char="•"/>
            </a:pPr>
            <a:endParaRPr lang="en-US" sz="2800" dirty="0"/>
          </a:p>
        </p:txBody>
      </p:sp>
    </p:spTree>
    <p:extLst>
      <p:ext uri="{BB962C8B-B14F-4D97-AF65-F5344CB8AC3E}">
        <p14:creationId xmlns:p14="http://schemas.microsoft.com/office/powerpoint/2010/main" val="72022116"/>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5C870C-9640-4363-904B-82BA0D25D1E0}"/>
              </a:ext>
            </a:extLst>
          </p:cNvPr>
          <p:cNvSpPr>
            <a:spLocks noGrp="1"/>
          </p:cNvSpPr>
          <p:nvPr>
            <p:ph type="title"/>
          </p:nvPr>
        </p:nvSpPr>
        <p:spPr/>
        <p:txBody>
          <a:bodyPr/>
          <a:lstStyle/>
          <a:p>
            <a:r>
              <a:rPr lang="en-US" dirty="0"/>
              <a:t>Impact Analysis – English Language Arts Assessment</a:t>
            </a:r>
          </a:p>
        </p:txBody>
      </p:sp>
      <p:sp>
        <p:nvSpPr>
          <p:cNvPr id="4" name="Slide Number Placeholder 3">
            <a:extLst>
              <a:ext uri="{FF2B5EF4-FFF2-40B4-BE49-F238E27FC236}">
                <a16:creationId xmlns:a16="http://schemas.microsoft.com/office/drawing/2014/main" id="{3640E1BE-8928-4266-843C-294C2902FB8C}"/>
              </a:ext>
            </a:extLst>
          </p:cNvPr>
          <p:cNvSpPr>
            <a:spLocks noGrp="1"/>
          </p:cNvSpPr>
          <p:nvPr>
            <p:ph type="sldNum" idx="12"/>
          </p:nvPr>
        </p:nvSpPr>
        <p:spPr/>
        <p:txBody>
          <a:bodyPr/>
          <a:lstStyle/>
          <a:p>
            <a:pPr marL="0" lvl="0" indent="0" algn="ctr" rtl="0">
              <a:spcBef>
                <a:spcPts val="0"/>
              </a:spcBef>
              <a:spcAft>
                <a:spcPts val="0"/>
              </a:spcAft>
              <a:buNone/>
            </a:pPr>
            <a:fld id="{00000000-1234-1234-1234-123412341234}" type="slidenum">
              <a:rPr lang="en-US"/>
              <a:t>41</a:t>
            </a:fld>
            <a:endParaRPr lang="en-US"/>
          </a:p>
        </p:txBody>
      </p:sp>
      <p:pic>
        <p:nvPicPr>
          <p:cNvPr id="5" name="Google Shape;169;p23">
            <a:extLst>
              <a:ext uri="{FF2B5EF4-FFF2-40B4-BE49-F238E27FC236}">
                <a16:creationId xmlns:a16="http://schemas.microsoft.com/office/drawing/2014/main" id="{DFBF0352-A349-45BA-ADF0-6B9CBA095F50}"/>
              </a:ext>
            </a:extLst>
          </p:cNvPr>
          <p:cNvPicPr preferRelativeResize="0"/>
          <p:nvPr/>
        </p:nvPicPr>
        <p:blipFill>
          <a:blip r:embed="rId2">
            <a:duotone>
              <a:schemeClr val="accent3">
                <a:shade val="45000"/>
                <a:satMod val="135000"/>
              </a:schemeClr>
              <a:prstClr val="white"/>
            </a:duotone>
          </a:blip>
          <a:stretch>
            <a:fillRect/>
          </a:stretch>
        </p:blipFill>
        <p:spPr>
          <a:xfrm>
            <a:off x="393860" y="6160106"/>
            <a:ext cx="1795549" cy="365125"/>
          </a:xfrm>
          <a:prstGeom prst="rect">
            <a:avLst/>
          </a:prstGeom>
        </p:spPr>
      </p:pic>
      <p:sp>
        <p:nvSpPr>
          <p:cNvPr id="7" name="Text Placeholder 4"/>
          <p:cNvSpPr>
            <a:spLocks noGrp="1"/>
          </p:cNvSpPr>
          <p:nvPr>
            <p:ph type="body" idx="1"/>
          </p:nvPr>
        </p:nvSpPr>
        <p:spPr>
          <a:xfrm>
            <a:off x="19040" y="1001949"/>
            <a:ext cx="11720242" cy="5158157"/>
          </a:xfrm>
        </p:spPr>
        <p:txBody>
          <a:bodyPr/>
          <a:lstStyle/>
          <a:p>
            <a:pPr marL="571500" indent="-342900">
              <a:buFont typeface="Arial" panose="020B0604020202020204" pitchFamily="34" charset="0"/>
              <a:buChar char="•"/>
            </a:pPr>
            <a:r>
              <a:rPr lang="en-US" sz="2800" dirty="0"/>
              <a:t>Statistically significant positive effects of 21</a:t>
            </a:r>
            <a:r>
              <a:rPr lang="en-US" sz="2800" baseline="30000" dirty="0"/>
              <a:t>st</a:t>
            </a:r>
            <a:r>
              <a:rPr lang="en-US" sz="2800" dirty="0"/>
              <a:t> CCLC programming on both scale scores and student growth percentiles (SGPs)</a:t>
            </a:r>
          </a:p>
          <a:p>
            <a:pPr marL="571500" indent="-342900">
              <a:buFont typeface="Arial" panose="020B0604020202020204" pitchFamily="34" charset="0"/>
              <a:buChar char="•"/>
            </a:pPr>
            <a:r>
              <a:rPr lang="en-US" sz="2800" dirty="0"/>
              <a:t>But mixed results when looking by grade level</a:t>
            </a:r>
          </a:p>
          <a:p>
            <a:pPr marL="228600" indent="0" algn="ctr">
              <a:spcBef>
                <a:spcPts val="0"/>
              </a:spcBef>
            </a:pPr>
            <a:endParaRPr lang="en-US" sz="1800" b="1" dirty="0">
              <a:solidFill>
                <a:srgbClr val="000000"/>
              </a:solidFill>
              <a:latin typeface="Calibri" panose="020F0502020204030204" pitchFamily="34" charset="0"/>
            </a:endParaRPr>
          </a:p>
          <a:p>
            <a:pPr marL="228600" indent="0" algn="ctr">
              <a:spcBef>
                <a:spcPts val="0"/>
              </a:spcBef>
            </a:pPr>
            <a:r>
              <a:rPr lang="en-US" sz="1800" b="1" dirty="0">
                <a:solidFill>
                  <a:srgbClr val="000000"/>
                </a:solidFill>
                <a:latin typeface="Calibri" panose="020F0502020204030204" pitchFamily="34" charset="0"/>
              </a:rPr>
              <a:t>Exhibit 54. English Language Arts Effects for Participants Attending 30 Days or More </a:t>
            </a:r>
          </a:p>
          <a:p>
            <a:pPr marL="228600" indent="0" algn="ctr">
              <a:spcBef>
                <a:spcPts val="0"/>
              </a:spcBef>
            </a:pPr>
            <a:r>
              <a:rPr lang="en-US" sz="1800" b="1" dirty="0">
                <a:solidFill>
                  <a:srgbClr val="000000"/>
                </a:solidFill>
                <a:latin typeface="Calibri" panose="020F0502020204030204" pitchFamily="34" charset="0"/>
              </a:rPr>
              <a:t>Compared With Nonparticipants (Whole Group Effects)</a:t>
            </a:r>
          </a:p>
          <a:p>
            <a:pPr marL="228600" indent="0" algn="ctr">
              <a:spcBef>
                <a:spcPts val="0"/>
              </a:spcBef>
            </a:pPr>
            <a:endParaRPr lang="en-US" sz="1800" b="1" dirty="0">
              <a:solidFill>
                <a:srgbClr val="000000"/>
              </a:solidFill>
              <a:latin typeface="Calibri" panose="020F0502020204030204" pitchFamily="34" charset="0"/>
            </a:endParaRPr>
          </a:p>
          <a:p>
            <a:pPr marL="228600" indent="0" algn="ctr">
              <a:spcBef>
                <a:spcPts val="0"/>
              </a:spcBef>
            </a:pPr>
            <a:endParaRPr lang="en-US" sz="1800" b="1" dirty="0">
              <a:solidFill>
                <a:srgbClr val="000000"/>
              </a:solidFill>
              <a:latin typeface="Calibri" panose="020F0502020204030204" pitchFamily="34" charset="0"/>
            </a:endParaRPr>
          </a:p>
          <a:p>
            <a:pPr marL="228600" indent="0" algn="ctr">
              <a:spcBef>
                <a:spcPts val="0"/>
              </a:spcBef>
            </a:pPr>
            <a:endParaRPr lang="en-US" sz="1800" b="1" dirty="0">
              <a:solidFill>
                <a:srgbClr val="000000"/>
              </a:solidFill>
              <a:latin typeface="Calibri" panose="020F0502020204030204" pitchFamily="34" charset="0"/>
            </a:endParaRPr>
          </a:p>
          <a:p>
            <a:pPr marL="228600" indent="0" algn="ctr">
              <a:spcBef>
                <a:spcPts val="0"/>
              </a:spcBef>
            </a:pPr>
            <a:endParaRPr lang="en-US" sz="1800" b="1" dirty="0">
              <a:solidFill>
                <a:srgbClr val="000000"/>
              </a:solidFill>
              <a:latin typeface="Calibri" panose="020F0502020204030204" pitchFamily="34" charset="0"/>
            </a:endParaRPr>
          </a:p>
          <a:p>
            <a:pPr marL="228600" indent="0" algn="ctr">
              <a:spcBef>
                <a:spcPts val="0"/>
              </a:spcBef>
            </a:pPr>
            <a:endParaRPr lang="en-US" sz="1800" b="1" dirty="0">
              <a:solidFill>
                <a:srgbClr val="000000"/>
              </a:solidFill>
              <a:latin typeface="Calibri" panose="020F0502020204030204" pitchFamily="34" charset="0"/>
            </a:endParaRPr>
          </a:p>
          <a:p>
            <a:pPr lvl="3">
              <a:spcBef>
                <a:spcPts val="0"/>
              </a:spcBef>
            </a:pPr>
            <a:r>
              <a:rPr lang="en-US" sz="1400" b="0" i="1" u="none" strike="noStrike" baseline="0" dirty="0">
                <a:solidFill>
                  <a:srgbClr val="000000"/>
                </a:solidFill>
                <a:latin typeface="Calibri" panose="020F0502020204030204" pitchFamily="34" charset="0"/>
              </a:rPr>
              <a:t>Note. </a:t>
            </a:r>
            <a:r>
              <a:rPr lang="en-US" sz="1400" b="0" i="0" u="none" strike="noStrike" baseline="0" dirty="0">
                <a:solidFill>
                  <a:srgbClr val="000000"/>
                </a:solidFill>
                <a:latin typeface="Calibri" panose="020F0502020204030204" pitchFamily="34" charset="0"/>
              </a:rPr>
              <a:t>Effect estimates are presented in original units (scale score points and percentile points).</a:t>
            </a:r>
          </a:p>
          <a:p>
            <a:pPr lvl="3">
              <a:spcBef>
                <a:spcPts val="0"/>
              </a:spcBef>
            </a:pPr>
            <a:r>
              <a:rPr lang="en-US" sz="1400" b="0" i="0" u="none" strike="noStrike" baseline="0" dirty="0">
                <a:solidFill>
                  <a:srgbClr val="000000"/>
                </a:solidFill>
                <a:latin typeface="Calibri" panose="020F0502020204030204" pitchFamily="34" charset="0"/>
              </a:rPr>
              <a:t>+</a:t>
            </a:r>
            <a:r>
              <a:rPr lang="en-US" sz="1400" b="0" i="1" u="none" strike="noStrike" baseline="0" dirty="0">
                <a:solidFill>
                  <a:srgbClr val="000000"/>
                </a:solidFill>
                <a:latin typeface="Calibri" panose="020F0502020204030204" pitchFamily="34" charset="0"/>
              </a:rPr>
              <a:t>p </a:t>
            </a:r>
            <a:r>
              <a:rPr lang="en-US" sz="1400" b="0" i="0" u="none" strike="noStrike" baseline="0" dirty="0">
                <a:solidFill>
                  <a:srgbClr val="000000"/>
                </a:solidFill>
                <a:latin typeface="Calibri" panose="020F0502020204030204" pitchFamily="34" charset="0"/>
              </a:rPr>
              <a:t>&lt; .10. **</a:t>
            </a:r>
            <a:r>
              <a:rPr lang="en-US" sz="1400" b="0" i="1" u="none" strike="noStrike" baseline="0" dirty="0">
                <a:solidFill>
                  <a:srgbClr val="000000"/>
                </a:solidFill>
                <a:latin typeface="Calibri" panose="020F0502020204030204" pitchFamily="34" charset="0"/>
              </a:rPr>
              <a:t>p </a:t>
            </a:r>
            <a:r>
              <a:rPr lang="en-US" sz="1400" b="0" i="0" u="none" strike="noStrike" baseline="0" dirty="0">
                <a:solidFill>
                  <a:srgbClr val="000000"/>
                </a:solidFill>
                <a:latin typeface="Calibri" panose="020F0502020204030204" pitchFamily="34" charset="0"/>
              </a:rPr>
              <a:t>&lt; .01</a:t>
            </a:r>
            <a:endParaRPr lang="en-US" sz="1400" b="1" dirty="0">
              <a:solidFill>
                <a:srgbClr val="000000"/>
              </a:solidFill>
              <a:latin typeface="Calibri" panose="020F0502020204030204" pitchFamily="34" charset="0"/>
            </a:endParaRPr>
          </a:p>
        </p:txBody>
      </p:sp>
      <p:graphicFrame>
        <p:nvGraphicFramePr>
          <p:cNvPr id="6" name="Table 5">
            <a:extLst>
              <a:ext uri="{FF2B5EF4-FFF2-40B4-BE49-F238E27FC236}">
                <a16:creationId xmlns:a16="http://schemas.microsoft.com/office/drawing/2014/main" id="{D447397D-FBC2-407B-AD94-81266B87E0FD}"/>
              </a:ext>
            </a:extLst>
          </p:cNvPr>
          <p:cNvGraphicFramePr>
            <a:graphicFrameLocks noGrp="1"/>
          </p:cNvGraphicFramePr>
          <p:nvPr>
            <p:extLst>
              <p:ext uri="{D42A27DB-BD31-4B8C-83A1-F6EECF244321}">
                <p14:modId xmlns:p14="http://schemas.microsoft.com/office/powerpoint/2010/main" val="3816902165"/>
              </p:ext>
            </p:extLst>
          </p:nvPr>
        </p:nvGraphicFramePr>
        <p:xfrm>
          <a:off x="1691014" y="3792816"/>
          <a:ext cx="8615960" cy="1723649"/>
        </p:xfrm>
        <a:graphic>
          <a:graphicData uri="http://schemas.openxmlformats.org/drawingml/2006/table">
            <a:tbl>
              <a:tblPr firstRow="1" firstCol="1" bandRow="1"/>
              <a:tblGrid>
                <a:gridCol w="1076993">
                  <a:extLst>
                    <a:ext uri="{9D8B030D-6E8A-4147-A177-3AD203B41FA5}">
                      <a16:colId xmlns:a16="http://schemas.microsoft.com/office/drawing/2014/main" val="4150401895"/>
                    </a:ext>
                  </a:extLst>
                </a:gridCol>
                <a:gridCol w="1242685">
                  <a:extLst>
                    <a:ext uri="{9D8B030D-6E8A-4147-A177-3AD203B41FA5}">
                      <a16:colId xmlns:a16="http://schemas.microsoft.com/office/drawing/2014/main" val="3776835062"/>
                    </a:ext>
                  </a:extLst>
                </a:gridCol>
                <a:gridCol w="1325533">
                  <a:extLst>
                    <a:ext uri="{9D8B030D-6E8A-4147-A177-3AD203B41FA5}">
                      <a16:colId xmlns:a16="http://schemas.microsoft.com/office/drawing/2014/main" val="2887530850"/>
                    </a:ext>
                  </a:extLst>
                </a:gridCol>
                <a:gridCol w="745612">
                  <a:extLst>
                    <a:ext uri="{9D8B030D-6E8A-4147-A177-3AD203B41FA5}">
                      <a16:colId xmlns:a16="http://schemas.microsoft.com/office/drawing/2014/main" val="2397978339"/>
                    </a:ext>
                  </a:extLst>
                </a:gridCol>
                <a:gridCol w="911305">
                  <a:extLst>
                    <a:ext uri="{9D8B030D-6E8A-4147-A177-3AD203B41FA5}">
                      <a16:colId xmlns:a16="http://schemas.microsoft.com/office/drawing/2014/main" val="3480289159"/>
                    </a:ext>
                  </a:extLst>
                </a:gridCol>
                <a:gridCol w="1159841">
                  <a:extLst>
                    <a:ext uri="{9D8B030D-6E8A-4147-A177-3AD203B41FA5}">
                      <a16:colId xmlns:a16="http://schemas.microsoft.com/office/drawing/2014/main" val="307795842"/>
                    </a:ext>
                  </a:extLst>
                </a:gridCol>
                <a:gridCol w="745612">
                  <a:extLst>
                    <a:ext uri="{9D8B030D-6E8A-4147-A177-3AD203B41FA5}">
                      <a16:colId xmlns:a16="http://schemas.microsoft.com/office/drawing/2014/main" val="4273581941"/>
                    </a:ext>
                  </a:extLst>
                </a:gridCol>
                <a:gridCol w="1408379">
                  <a:extLst>
                    <a:ext uri="{9D8B030D-6E8A-4147-A177-3AD203B41FA5}">
                      <a16:colId xmlns:a16="http://schemas.microsoft.com/office/drawing/2014/main" val="3270306638"/>
                    </a:ext>
                  </a:extLst>
                </a:gridCol>
              </a:tblGrid>
              <a:tr h="678269">
                <a:tc>
                  <a:txBody>
                    <a:bodyPr/>
                    <a:lstStyle/>
                    <a:p>
                      <a:pPr marL="0" marR="0">
                        <a:lnSpc>
                          <a:spcPct val="115000"/>
                        </a:lnSpc>
                        <a:spcBef>
                          <a:spcPts val="200"/>
                        </a:spcBef>
                        <a:spcAft>
                          <a:spcPts val="200"/>
                        </a:spcAft>
                      </a:pPr>
                      <a:r>
                        <a:rPr lang="en-US" sz="1400" b="1">
                          <a:solidFill>
                            <a:srgbClr val="FFFFFF"/>
                          </a:solidFill>
                          <a:effectLst/>
                          <a:latin typeface="Calibri" panose="020F0502020204030204" pitchFamily="34" charset="0"/>
                          <a:ea typeface="Calibri" panose="020F0502020204030204" pitchFamily="34" charset="0"/>
                          <a:cs typeface="Times New Roman" panose="02020603050405020304" pitchFamily="18" charset="0"/>
                        </a:rPr>
                        <a:t>Treatment</a:t>
                      </a:r>
                      <a:endParaRPr lang="en-US" sz="18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27305" marR="27305" marT="0" marB="0" anchor="b">
                    <a:lnL w="12700" cap="flat" cmpd="sng" algn="ctr">
                      <a:solidFill>
                        <a:srgbClr val="000000"/>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3462"/>
                    </a:solidFill>
                  </a:tcPr>
                </a:tc>
                <a:tc>
                  <a:txBody>
                    <a:bodyPr/>
                    <a:lstStyle/>
                    <a:p>
                      <a:pPr marL="0" marR="0" algn="ctr">
                        <a:lnSpc>
                          <a:spcPct val="115000"/>
                        </a:lnSpc>
                        <a:spcBef>
                          <a:spcPts val="200"/>
                        </a:spcBef>
                        <a:spcAft>
                          <a:spcPts val="200"/>
                        </a:spcAft>
                      </a:pPr>
                      <a:r>
                        <a:rPr lang="en-US" sz="1400" b="1" dirty="0">
                          <a:solidFill>
                            <a:srgbClr val="FFFFFF"/>
                          </a:solidFill>
                          <a:effectLst/>
                          <a:latin typeface="Calibri" panose="020F0502020204030204" pitchFamily="34" charset="0"/>
                          <a:ea typeface="Calibri" panose="020F0502020204030204" pitchFamily="34" charset="0"/>
                          <a:cs typeface="Times New Roman" panose="02020603050405020304" pitchFamily="18" charset="0"/>
                        </a:rPr>
                        <a:t>Outcome</a:t>
                      </a:r>
                      <a:endParaRPr lang="en-US" sz="18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27305" marR="27305" marT="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3462"/>
                    </a:solidFill>
                  </a:tcPr>
                </a:tc>
                <a:tc>
                  <a:txBody>
                    <a:bodyPr/>
                    <a:lstStyle/>
                    <a:p>
                      <a:pPr marL="0" marR="0" algn="ctr">
                        <a:lnSpc>
                          <a:spcPct val="115000"/>
                        </a:lnSpc>
                        <a:spcBef>
                          <a:spcPts val="200"/>
                        </a:spcBef>
                        <a:spcAft>
                          <a:spcPts val="200"/>
                        </a:spcAft>
                      </a:pPr>
                      <a:r>
                        <a:rPr lang="en-US" sz="1400" b="1" dirty="0">
                          <a:solidFill>
                            <a:srgbClr val="FFFFFF"/>
                          </a:solidFill>
                          <a:effectLst/>
                          <a:latin typeface="Calibri" panose="020F0502020204030204" pitchFamily="34" charset="0"/>
                          <a:ea typeface="Calibri" panose="020F0502020204030204" pitchFamily="34" charset="0"/>
                          <a:cs typeface="Times New Roman" panose="02020603050405020304" pitchFamily="18" charset="0"/>
                        </a:rPr>
                        <a:t>Effect estimate</a:t>
                      </a:r>
                      <a:endParaRPr lang="en-US" sz="18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27305" marR="27305" marT="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3462"/>
                    </a:solidFill>
                  </a:tcPr>
                </a:tc>
                <a:tc>
                  <a:txBody>
                    <a:bodyPr/>
                    <a:lstStyle/>
                    <a:p>
                      <a:pPr marL="0" marR="0" algn="ctr">
                        <a:lnSpc>
                          <a:spcPct val="115000"/>
                        </a:lnSpc>
                        <a:spcBef>
                          <a:spcPts val="200"/>
                        </a:spcBef>
                        <a:spcAft>
                          <a:spcPts val="200"/>
                        </a:spcAft>
                      </a:pPr>
                      <a:r>
                        <a:rPr lang="en-US" sz="1400" b="1">
                          <a:solidFill>
                            <a:srgbClr val="FFFFFF"/>
                          </a:solidFill>
                          <a:effectLst/>
                          <a:latin typeface="Calibri" panose="020F0502020204030204" pitchFamily="34" charset="0"/>
                          <a:ea typeface="Calibri" panose="020F0502020204030204" pitchFamily="34" charset="0"/>
                          <a:cs typeface="Times New Roman" panose="02020603050405020304" pitchFamily="18" charset="0"/>
                        </a:rPr>
                        <a:t>SE</a:t>
                      </a:r>
                      <a:endParaRPr lang="en-US" sz="18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27305" marR="27305" marT="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3462"/>
                    </a:solidFill>
                  </a:tcPr>
                </a:tc>
                <a:tc>
                  <a:txBody>
                    <a:bodyPr/>
                    <a:lstStyle/>
                    <a:p>
                      <a:pPr marL="0" marR="0" algn="ctr">
                        <a:lnSpc>
                          <a:spcPct val="115000"/>
                        </a:lnSpc>
                        <a:spcBef>
                          <a:spcPts val="200"/>
                        </a:spcBef>
                        <a:spcAft>
                          <a:spcPts val="200"/>
                        </a:spcAft>
                      </a:pPr>
                      <a:r>
                        <a:rPr lang="en-US" sz="1400" b="1" i="1">
                          <a:solidFill>
                            <a:srgbClr val="FFFFFF"/>
                          </a:solidFill>
                          <a:effectLst/>
                          <a:latin typeface="Calibri" panose="020F0502020204030204" pitchFamily="34" charset="0"/>
                          <a:ea typeface="Calibri" panose="020F0502020204030204" pitchFamily="34" charset="0"/>
                          <a:cs typeface="Times New Roman" panose="02020603050405020304" pitchFamily="18" charset="0"/>
                        </a:rPr>
                        <a:t>n</a:t>
                      </a:r>
                      <a:r>
                        <a:rPr lang="en-US" sz="1400" b="1">
                          <a:solidFill>
                            <a:srgbClr val="FFFFFF"/>
                          </a:solidFill>
                          <a:effectLst/>
                          <a:latin typeface="Calibri" panose="020F0502020204030204" pitchFamily="34" charset="0"/>
                          <a:ea typeface="Calibri" panose="020F0502020204030204" pitchFamily="34" charset="0"/>
                          <a:cs typeface="Times New Roman" panose="02020603050405020304" pitchFamily="18" charset="0"/>
                        </a:rPr>
                        <a:t> control</a:t>
                      </a:r>
                      <a:endParaRPr lang="en-US" sz="18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27305" marR="27305" marT="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3462"/>
                    </a:solidFill>
                  </a:tcPr>
                </a:tc>
                <a:tc>
                  <a:txBody>
                    <a:bodyPr/>
                    <a:lstStyle/>
                    <a:p>
                      <a:pPr marL="0" marR="0" algn="ctr">
                        <a:lnSpc>
                          <a:spcPct val="115000"/>
                        </a:lnSpc>
                        <a:spcBef>
                          <a:spcPts val="200"/>
                        </a:spcBef>
                        <a:spcAft>
                          <a:spcPts val="200"/>
                        </a:spcAft>
                      </a:pPr>
                      <a:r>
                        <a:rPr lang="en-US" sz="1400" b="1" i="1">
                          <a:solidFill>
                            <a:srgbClr val="FFFFFF"/>
                          </a:solidFill>
                          <a:effectLst/>
                          <a:latin typeface="Calibri" panose="020F0502020204030204" pitchFamily="34" charset="0"/>
                          <a:ea typeface="Calibri" panose="020F0502020204030204" pitchFamily="34" charset="0"/>
                          <a:cs typeface="Times New Roman" panose="02020603050405020304" pitchFamily="18" charset="0"/>
                        </a:rPr>
                        <a:t>n</a:t>
                      </a:r>
                      <a:r>
                        <a:rPr lang="en-US" sz="1400" b="1">
                          <a:solidFill>
                            <a:srgbClr val="FFFFFF"/>
                          </a:solidFill>
                          <a:effectLst/>
                          <a:latin typeface="Calibri" panose="020F0502020204030204" pitchFamily="34" charset="0"/>
                          <a:ea typeface="Calibri" panose="020F0502020204030204" pitchFamily="34" charset="0"/>
                          <a:cs typeface="Times New Roman" panose="02020603050405020304" pitchFamily="18" charset="0"/>
                        </a:rPr>
                        <a:t> treatment</a:t>
                      </a:r>
                      <a:endParaRPr lang="en-US" sz="18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27305" marR="27305" marT="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3462"/>
                    </a:solidFill>
                  </a:tcPr>
                </a:tc>
                <a:tc>
                  <a:txBody>
                    <a:bodyPr/>
                    <a:lstStyle/>
                    <a:p>
                      <a:pPr marL="0" marR="0" algn="ctr">
                        <a:lnSpc>
                          <a:spcPct val="115000"/>
                        </a:lnSpc>
                        <a:spcBef>
                          <a:spcPts val="200"/>
                        </a:spcBef>
                        <a:spcAft>
                          <a:spcPts val="200"/>
                        </a:spcAft>
                      </a:pPr>
                      <a:r>
                        <a:rPr lang="en-US" sz="1400" b="1" i="1">
                          <a:solidFill>
                            <a:srgbClr val="FFFFFF"/>
                          </a:solidFill>
                          <a:effectLst/>
                          <a:latin typeface="Calibri" panose="020F0502020204030204" pitchFamily="34" charset="0"/>
                          <a:ea typeface="Calibri" panose="020F0502020204030204" pitchFamily="34" charset="0"/>
                          <a:cs typeface="Times New Roman" panose="02020603050405020304" pitchFamily="18" charset="0"/>
                        </a:rPr>
                        <a:t>p</a:t>
                      </a:r>
                      <a:endParaRPr lang="en-US" sz="18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27305" marR="27305" marT="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3462"/>
                    </a:solidFill>
                  </a:tcPr>
                </a:tc>
                <a:tc>
                  <a:txBody>
                    <a:bodyPr/>
                    <a:lstStyle/>
                    <a:p>
                      <a:pPr marL="0" marR="0" algn="ctr">
                        <a:lnSpc>
                          <a:spcPct val="115000"/>
                        </a:lnSpc>
                        <a:spcBef>
                          <a:spcPts val="200"/>
                        </a:spcBef>
                        <a:spcAft>
                          <a:spcPts val="200"/>
                        </a:spcAft>
                      </a:pPr>
                      <a:r>
                        <a:rPr lang="en-US" sz="1400" b="1">
                          <a:solidFill>
                            <a:srgbClr val="FFFFFF"/>
                          </a:solidFill>
                          <a:effectLst/>
                          <a:latin typeface="Calibri" panose="020F0502020204030204" pitchFamily="34" charset="0"/>
                          <a:ea typeface="Calibri" panose="020F0502020204030204" pitchFamily="34" charset="0"/>
                          <a:cs typeface="Times New Roman" panose="02020603050405020304" pitchFamily="18" charset="0"/>
                        </a:rPr>
                        <a:t>Significance</a:t>
                      </a:r>
                      <a:endParaRPr lang="en-US" sz="18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27305" marR="27305" marT="0" marB="0" anchor="b">
                    <a:lnL w="12700" cap="flat" cmpd="sng" algn="ctr">
                      <a:solidFill>
                        <a:srgbClr val="FFFFFF"/>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3462"/>
                    </a:solidFill>
                  </a:tcPr>
                </a:tc>
                <a:extLst>
                  <a:ext uri="{0D108BD9-81ED-4DB2-BD59-A6C34878D82A}">
                    <a16:rowId xmlns:a16="http://schemas.microsoft.com/office/drawing/2014/main" val="145156180"/>
                  </a:ext>
                </a:extLst>
              </a:tr>
              <a:tr h="678269">
                <a:tc>
                  <a:txBody>
                    <a:bodyPr/>
                    <a:lstStyle/>
                    <a:p>
                      <a:pPr marL="0" marR="0">
                        <a:lnSpc>
                          <a:spcPct val="115000"/>
                        </a:lnSpc>
                        <a:spcBef>
                          <a:spcPts val="200"/>
                        </a:spcBef>
                        <a:spcAft>
                          <a:spcPts val="200"/>
                        </a:spcAft>
                      </a:pPr>
                      <a:r>
                        <a:rPr lang="en-US" sz="14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30+ days</a:t>
                      </a:r>
                      <a:endParaRPr lang="en-US" sz="18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27305" marR="2730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200"/>
                        </a:spcBef>
                        <a:spcAft>
                          <a:spcPts val="200"/>
                        </a:spcAft>
                      </a:pPr>
                      <a:r>
                        <a:rPr lang="en-US" sz="14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ELA scale score</a:t>
                      </a:r>
                      <a:endParaRPr lang="en-US" sz="18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27305" marR="2730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200"/>
                        </a:spcBef>
                        <a:spcAft>
                          <a:spcPts val="200"/>
                        </a:spcAft>
                      </a:pPr>
                      <a:r>
                        <a:rPr lang="en-US" sz="14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1.535</a:t>
                      </a:r>
                      <a:endParaRPr lang="en-US" sz="18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27305" marR="2730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200"/>
                        </a:spcBef>
                        <a:spcAft>
                          <a:spcPts val="200"/>
                        </a:spcAft>
                      </a:pPr>
                      <a:r>
                        <a:rPr lang="en-US" sz="14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0.687</a:t>
                      </a:r>
                      <a:endParaRPr lang="en-US" sz="18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27305" marR="2730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200"/>
                        </a:spcBef>
                        <a:spcAft>
                          <a:spcPts val="200"/>
                        </a:spcAft>
                      </a:pPr>
                      <a:r>
                        <a:rPr lang="en-US" sz="14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812</a:t>
                      </a:r>
                      <a:endParaRPr lang="en-US" sz="18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27305" marR="2730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200"/>
                        </a:spcBef>
                        <a:spcAft>
                          <a:spcPts val="200"/>
                        </a:spcAft>
                      </a:pPr>
                      <a:r>
                        <a:rPr lang="en-US" sz="14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702</a:t>
                      </a:r>
                      <a:endParaRPr lang="en-US" sz="18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27305" marR="2730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200"/>
                        </a:spcBef>
                        <a:spcAft>
                          <a:spcPts val="200"/>
                        </a:spcAft>
                      </a:pPr>
                      <a:r>
                        <a:rPr lang="en-US" sz="14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0.026</a:t>
                      </a:r>
                      <a:endParaRPr lang="en-US" sz="18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27305" marR="2730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4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27305" marR="2730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873471643"/>
                  </a:ext>
                </a:extLst>
              </a:tr>
              <a:tr h="367111">
                <a:tc>
                  <a:txBody>
                    <a:bodyPr/>
                    <a:lstStyle/>
                    <a:p>
                      <a:pPr marL="0" marR="0">
                        <a:lnSpc>
                          <a:spcPct val="115000"/>
                        </a:lnSpc>
                        <a:spcBef>
                          <a:spcPts val="200"/>
                        </a:spcBef>
                        <a:spcAft>
                          <a:spcPts val="200"/>
                        </a:spcAft>
                      </a:pPr>
                      <a:r>
                        <a:rPr lang="en-US" sz="14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30+ days</a:t>
                      </a:r>
                      <a:endParaRPr lang="en-US" sz="18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27305" marR="2730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200"/>
                        </a:spcBef>
                        <a:spcAft>
                          <a:spcPts val="200"/>
                        </a:spcAft>
                      </a:pPr>
                      <a:r>
                        <a:rPr lang="en-US" sz="14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ELA SGP</a:t>
                      </a:r>
                      <a:endParaRPr lang="en-US" sz="18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27305" marR="2730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200"/>
                        </a:spcBef>
                        <a:spcAft>
                          <a:spcPts val="200"/>
                        </a:spcAft>
                      </a:pPr>
                      <a:r>
                        <a:rPr lang="en-US" sz="14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4.581</a:t>
                      </a:r>
                      <a:endParaRPr lang="en-US" sz="18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27305" marR="2730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200"/>
                        </a:spcBef>
                        <a:spcAft>
                          <a:spcPts val="200"/>
                        </a:spcAft>
                      </a:pPr>
                      <a:r>
                        <a:rPr lang="en-US" sz="14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1.485</a:t>
                      </a:r>
                      <a:endParaRPr lang="en-US" sz="18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27305" marR="2730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200"/>
                        </a:spcBef>
                        <a:spcAft>
                          <a:spcPts val="200"/>
                        </a:spcAft>
                      </a:pPr>
                      <a:r>
                        <a:rPr lang="en-US" sz="14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739</a:t>
                      </a:r>
                      <a:endParaRPr lang="en-US" sz="18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27305" marR="2730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200"/>
                        </a:spcBef>
                        <a:spcAft>
                          <a:spcPts val="200"/>
                        </a:spcAft>
                      </a:pPr>
                      <a:r>
                        <a:rPr lang="en-US" sz="14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665</a:t>
                      </a:r>
                      <a:endParaRPr lang="en-US" sz="18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27305" marR="2730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200"/>
                        </a:spcBef>
                        <a:spcAft>
                          <a:spcPts val="200"/>
                        </a:spcAft>
                      </a:pPr>
                      <a:r>
                        <a:rPr lang="en-US" sz="14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0.002</a:t>
                      </a:r>
                      <a:endParaRPr lang="en-US" sz="18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27305" marR="2730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4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27305" marR="2730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480251958"/>
                  </a:ext>
                </a:extLst>
              </a:tr>
            </a:tbl>
          </a:graphicData>
        </a:graphic>
      </p:graphicFrame>
    </p:spTree>
    <p:extLst>
      <p:ext uri="{BB962C8B-B14F-4D97-AF65-F5344CB8AC3E}">
        <p14:creationId xmlns:p14="http://schemas.microsoft.com/office/powerpoint/2010/main" val="174748242"/>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5C870C-9640-4363-904B-82BA0D25D1E0}"/>
              </a:ext>
            </a:extLst>
          </p:cNvPr>
          <p:cNvSpPr>
            <a:spLocks noGrp="1"/>
          </p:cNvSpPr>
          <p:nvPr>
            <p:ph type="title"/>
          </p:nvPr>
        </p:nvSpPr>
        <p:spPr/>
        <p:txBody>
          <a:bodyPr/>
          <a:lstStyle/>
          <a:p>
            <a:r>
              <a:rPr lang="en-US" dirty="0"/>
              <a:t>Impact Analysis – Mathematics Assessment</a:t>
            </a:r>
          </a:p>
        </p:txBody>
      </p:sp>
      <p:sp>
        <p:nvSpPr>
          <p:cNvPr id="4" name="Slide Number Placeholder 3">
            <a:extLst>
              <a:ext uri="{FF2B5EF4-FFF2-40B4-BE49-F238E27FC236}">
                <a16:creationId xmlns:a16="http://schemas.microsoft.com/office/drawing/2014/main" id="{3640E1BE-8928-4266-843C-294C2902FB8C}"/>
              </a:ext>
            </a:extLst>
          </p:cNvPr>
          <p:cNvSpPr>
            <a:spLocks noGrp="1"/>
          </p:cNvSpPr>
          <p:nvPr>
            <p:ph type="sldNum" idx="12"/>
          </p:nvPr>
        </p:nvSpPr>
        <p:spPr/>
        <p:txBody>
          <a:bodyPr/>
          <a:lstStyle/>
          <a:p>
            <a:pPr marL="0" lvl="0" indent="0" algn="ctr" rtl="0">
              <a:spcBef>
                <a:spcPts val="0"/>
              </a:spcBef>
              <a:spcAft>
                <a:spcPts val="0"/>
              </a:spcAft>
              <a:buNone/>
            </a:pPr>
            <a:fld id="{00000000-1234-1234-1234-123412341234}" type="slidenum">
              <a:rPr lang="en-US"/>
              <a:t>42</a:t>
            </a:fld>
            <a:endParaRPr lang="en-US"/>
          </a:p>
        </p:txBody>
      </p:sp>
      <p:pic>
        <p:nvPicPr>
          <p:cNvPr id="5" name="Google Shape;169;p23">
            <a:extLst>
              <a:ext uri="{FF2B5EF4-FFF2-40B4-BE49-F238E27FC236}">
                <a16:creationId xmlns:a16="http://schemas.microsoft.com/office/drawing/2014/main" id="{DFBF0352-A349-45BA-ADF0-6B9CBA095F50}"/>
              </a:ext>
            </a:extLst>
          </p:cNvPr>
          <p:cNvPicPr preferRelativeResize="0"/>
          <p:nvPr/>
        </p:nvPicPr>
        <p:blipFill>
          <a:blip r:embed="rId2">
            <a:duotone>
              <a:schemeClr val="accent3">
                <a:shade val="45000"/>
                <a:satMod val="135000"/>
              </a:schemeClr>
              <a:prstClr val="white"/>
            </a:duotone>
          </a:blip>
          <a:stretch>
            <a:fillRect/>
          </a:stretch>
        </p:blipFill>
        <p:spPr>
          <a:xfrm>
            <a:off x="393860" y="6160106"/>
            <a:ext cx="1795549" cy="365125"/>
          </a:xfrm>
          <a:prstGeom prst="rect">
            <a:avLst/>
          </a:prstGeom>
        </p:spPr>
      </p:pic>
      <p:sp>
        <p:nvSpPr>
          <p:cNvPr id="7" name="Text Placeholder 4"/>
          <p:cNvSpPr>
            <a:spLocks noGrp="1"/>
          </p:cNvSpPr>
          <p:nvPr>
            <p:ph type="body" idx="1"/>
          </p:nvPr>
        </p:nvSpPr>
        <p:spPr>
          <a:xfrm>
            <a:off x="19040" y="982495"/>
            <a:ext cx="11720242" cy="5177612"/>
          </a:xfrm>
        </p:spPr>
        <p:txBody>
          <a:bodyPr/>
          <a:lstStyle/>
          <a:p>
            <a:pPr marL="571500" indent="-342900">
              <a:buFont typeface="Arial" panose="020B0604020202020204" pitchFamily="34" charset="0"/>
              <a:buChar char="•"/>
            </a:pPr>
            <a:r>
              <a:rPr lang="en-US" sz="2800" dirty="0"/>
              <a:t>Statistically significant positive effects of 21</a:t>
            </a:r>
            <a:r>
              <a:rPr lang="en-US" sz="2800" baseline="30000" dirty="0"/>
              <a:t>st</a:t>
            </a:r>
            <a:r>
              <a:rPr lang="en-US" sz="2800" dirty="0"/>
              <a:t> CCLC programming on both scale scores and student growth percentiles (SGPs)</a:t>
            </a:r>
          </a:p>
          <a:p>
            <a:pPr marL="571500" indent="-342900">
              <a:buFont typeface="Arial" panose="020B0604020202020204" pitchFamily="34" charset="0"/>
              <a:buChar char="•"/>
            </a:pPr>
            <a:r>
              <a:rPr lang="en-US" sz="2800" dirty="0"/>
              <a:t>But mixed results when looking by grade level</a:t>
            </a:r>
          </a:p>
          <a:p>
            <a:pPr marL="228600" indent="0" algn="ctr">
              <a:spcBef>
                <a:spcPts val="0"/>
              </a:spcBef>
            </a:pPr>
            <a:endParaRPr lang="en-US" sz="1800" b="1" dirty="0">
              <a:solidFill>
                <a:srgbClr val="000000"/>
              </a:solidFill>
              <a:latin typeface="Calibri" panose="020F0502020204030204" pitchFamily="34" charset="0"/>
            </a:endParaRPr>
          </a:p>
          <a:p>
            <a:pPr marL="228600" indent="0" algn="ctr">
              <a:spcBef>
                <a:spcPts val="0"/>
              </a:spcBef>
            </a:pPr>
            <a:r>
              <a:rPr lang="en-US" sz="1800" b="1" dirty="0">
                <a:solidFill>
                  <a:srgbClr val="000000"/>
                </a:solidFill>
                <a:latin typeface="Calibri" panose="020F0502020204030204" pitchFamily="34" charset="0"/>
              </a:rPr>
              <a:t>Exhibit 58. Mathematics Effects for Participants Attending 30 Days or More </a:t>
            </a:r>
          </a:p>
          <a:p>
            <a:pPr marL="228600" indent="0" algn="ctr">
              <a:spcBef>
                <a:spcPts val="0"/>
              </a:spcBef>
            </a:pPr>
            <a:r>
              <a:rPr lang="en-US" sz="1800" b="1" dirty="0">
                <a:solidFill>
                  <a:srgbClr val="000000"/>
                </a:solidFill>
                <a:latin typeface="Calibri" panose="020F0502020204030204" pitchFamily="34" charset="0"/>
              </a:rPr>
              <a:t>Compared With Nonparticipants (Whole Group Effects)</a:t>
            </a:r>
          </a:p>
          <a:p>
            <a:pPr marL="228600" indent="0" algn="ctr">
              <a:spcBef>
                <a:spcPts val="0"/>
              </a:spcBef>
            </a:pPr>
            <a:endParaRPr lang="en-US" sz="1800" b="1" dirty="0">
              <a:solidFill>
                <a:srgbClr val="000000"/>
              </a:solidFill>
              <a:latin typeface="Calibri" panose="020F0502020204030204" pitchFamily="34" charset="0"/>
            </a:endParaRPr>
          </a:p>
          <a:p>
            <a:pPr marL="228600" indent="0" algn="ctr">
              <a:spcBef>
                <a:spcPts val="0"/>
              </a:spcBef>
            </a:pPr>
            <a:endParaRPr lang="en-US" sz="1800" b="1" dirty="0">
              <a:solidFill>
                <a:srgbClr val="000000"/>
              </a:solidFill>
              <a:latin typeface="Calibri" panose="020F0502020204030204" pitchFamily="34" charset="0"/>
            </a:endParaRPr>
          </a:p>
          <a:p>
            <a:pPr marL="228600" indent="0" algn="ctr">
              <a:spcBef>
                <a:spcPts val="0"/>
              </a:spcBef>
            </a:pPr>
            <a:endParaRPr lang="en-US" sz="1800" b="1" dirty="0">
              <a:solidFill>
                <a:srgbClr val="000000"/>
              </a:solidFill>
              <a:latin typeface="Calibri" panose="020F0502020204030204" pitchFamily="34" charset="0"/>
            </a:endParaRPr>
          </a:p>
          <a:p>
            <a:pPr marL="228600" indent="0" algn="ctr">
              <a:spcBef>
                <a:spcPts val="0"/>
              </a:spcBef>
            </a:pPr>
            <a:endParaRPr lang="en-US" sz="1800" b="1" dirty="0">
              <a:solidFill>
                <a:srgbClr val="000000"/>
              </a:solidFill>
              <a:latin typeface="Calibri" panose="020F0502020204030204" pitchFamily="34" charset="0"/>
            </a:endParaRPr>
          </a:p>
          <a:p>
            <a:pPr marL="228600" indent="0" algn="ctr">
              <a:spcBef>
                <a:spcPts val="0"/>
              </a:spcBef>
            </a:pPr>
            <a:endParaRPr lang="en-US" sz="1800" b="1" dirty="0">
              <a:solidFill>
                <a:srgbClr val="000000"/>
              </a:solidFill>
              <a:latin typeface="Calibri" panose="020F0502020204030204" pitchFamily="34" charset="0"/>
            </a:endParaRPr>
          </a:p>
          <a:p>
            <a:pPr lvl="2">
              <a:spcBef>
                <a:spcPts val="0"/>
              </a:spcBef>
            </a:pPr>
            <a:r>
              <a:rPr lang="en-US" sz="1400" b="0" i="1" u="none" strike="noStrike" baseline="0" dirty="0">
                <a:solidFill>
                  <a:srgbClr val="000000"/>
                </a:solidFill>
                <a:latin typeface="Calibri" panose="020F0502020204030204" pitchFamily="34" charset="0"/>
              </a:rPr>
              <a:t>Note. </a:t>
            </a:r>
            <a:r>
              <a:rPr lang="en-US" sz="1400" b="0" i="0" u="none" strike="noStrike" baseline="0" dirty="0">
                <a:solidFill>
                  <a:srgbClr val="000000"/>
                </a:solidFill>
                <a:latin typeface="Calibri" panose="020F0502020204030204" pitchFamily="34" charset="0"/>
              </a:rPr>
              <a:t>Effect estimates are presented in original units (scale score points and percentile points).</a:t>
            </a:r>
          </a:p>
          <a:p>
            <a:pPr lvl="2">
              <a:spcBef>
                <a:spcPts val="0"/>
              </a:spcBef>
            </a:pPr>
            <a:r>
              <a:rPr lang="en-US" sz="1400" b="0" i="0" u="none" strike="noStrike" baseline="0" dirty="0">
                <a:solidFill>
                  <a:srgbClr val="000000"/>
                </a:solidFill>
                <a:latin typeface="Calibri" panose="020F0502020204030204" pitchFamily="34" charset="0"/>
              </a:rPr>
              <a:t>**</a:t>
            </a:r>
            <a:r>
              <a:rPr lang="en-US" sz="1400" b="0" i="1" u="none" strike="noStrike" baseline="0" dirty="0">
                <a:solidFill>
                  <a:srgbClr val="000000"/>
                </a:solidFill>
                <a:latin typeface="Calibri" panose="020F0502020204030204" pitchFamily="34" charset="0"/>
              </a:rPr>
              <a:t>p </a:t>
            </a:r>
            <a:r>
              <a:rPr lang="en-US" sz="1400" b="0" i="0" u="none" strike="noStrike" baseline="0" dirty="0">
                <a:solidFill>
                  <a:srgbClr val="000000"/>
                </a:solidFill>
                <a:latin typeface="Calibri" panose="020F0502020204030204" pitchFamily="34" charset="0"/>
              </a:rPr>
              <a:t>&lt; .01.</a:t>
            </a:r>
          </a:p>
        </p:txBody>
      </p:sp>
      <p:graphicFrame>
        <p:nvGraphicFramePr>
          <p:cNvPr id="6" name="Table 5">
            <a:extLst>
              <a:ext uri="{FF2B5EF4-FFF2-40B4-BE49-F238E27FC236}">
                <a16:creationId xmlns:a16="http://schemas.microsoft.com/office/drawing/2014/main" id="{D447397D-FBC2-407B-AD94-81266B87E0FD}"/>
              </a:ext>
            </a:extLst>
          </p:cNvPr>
          <p:cNvGraphicFramePr>
            <a:graphicFrameLocks noGrp="1"/>
          </p:cNvGraphicFramePr>
          <p:nvPr>
            <p:extLst>
              <p:ext uri="{D42A27DB-BD31-4B8C-83A1-F6EECF244321}">
                <p14:modId xmlns:p14="http://schemas.microsoft.com/office/powerpoint/2010/main" val="3013095739"/>
              </p:ext>
            </p:extLst>
          </p:nvPr>
        </p:nvGraphicFramePr>
        <p:xfrm>
          <a:off x="1252603" y="3776161"/>
          <a:ext cx="9294313" cy="1723649"/>
        </p:xfrm>
        <a:graphic>
          <a:graphicData uri="http://schemas.openxmlformats.org/drawingml/2006/table">
            <a:tbl>
              <a:tblPr firstRow="1" firstCol="1" bandRow="1"/>
              <a:tblGrid>
                <a:gridCol w="1161788">
                  <a:extLst>
                    <a:ext uri="{9D8B030D-6E8A-4147-A177-3AD203B41FA5}">
                      <a16:colId xmlns:a16="http://schemas.microsoft.com/office/drawing/2014/main" val="4150401895"/>
                    </a:ext>
                  </a:extLst>
                </a:gridCol>
                <a:gridCol w="1340524">
                  <a:extLst>
                    <a:ext uri="{9D8B030D-6E8A-4147-A177-3AD203B41FA5}">
                      <a16:colId xmlns:a16="http://schemas.microsoft.com/office/drawing/2014/main" val="3776835062"/>
                    </a:ext>
                  </a:extLst>
                </a:gridCol>
                <a:gridCol w="1429894">
                  <a:extLst>
                    <a:ext uri="{9D8B030D-6E8A-4147-A177-3AD203B41FA5}">
                      <a16:colId xmlns:a16="http://schemas.microsoft.com/office/drawing/2014/main" val="2887530850"/>
                    </a:ext>
                  </a:extLst>
                </a:gridCol>
                <a:gridCol w="804316">
                  <a:extLst>
                    <a:ext uri="{9D8B030D-6E8A-4147-A177-3AD203B41FA5}">
                      <a16:colId xmlns:a16="http://schemas.microsoft.com/office/drawing/2014/main" val="2397978339"/>
                    </a:ext>
                  </a:extLst>
                </a:gridCol>
                <a:gridCol w="983054">
                  <a:extLst>
                    <a:ext uri="{9D8B030D-6E8A-4147-A177-3AD203B41FA5}">
                      <a16:colId xmlns:a16="http://schemas.microsoft.com/office/drawing/2014/main" val="3480289159"/>
                    </a:ext>
                  </a:extLst>
                </a:gridCol>
                <a:gridCol w="1251158">
                  <a:extLst>
                    <a:ext uri="{9D8B030D-6E8A-4147-A177-3AD203B41FA5}">
                      <a16:colId xmlns:a16="http://schemas.microsoft.com/office/drawing/2014/main" val="307795842"/>
                    </a:ext>
                  </a:extLst>
                </a:gridCol>
                <a:gridCol w="804316">
                  <a:extLst>
                    <a:ext uri="{9D8B030D-6E8A-4147-A177-3AD203B41FA5}">
                      <a16:colId xmlns:a16="http://schemas.microsoft.com/office/drawing/2014/main" val="4273581941"/>
                    </a:ext>
                  </a:extLst>
                </a:gridCol>
                <a:gridCol w="1519263">
                  <a:extLst>
                    <a:ext uri="{9D8B030D-6E8A-4147-A177-3AD203B41FA5}">
                      <a16:colId xmlns:a16="http://schemas.microsoft.com/office/drawing/2014/main" val="3270306638"/>
                    </a:ext>
                  </a:extLst>
                </a:gridCol>
              </a:tblGrid>
              <a:tr h="678269">
                <a:tc>
                  <a:txBody>
                    <a:bodyPr/>
                    <a:lstStyle/>
                    <a:p>
                      <a:pPr marL="0" marR="0">
                        <a:lnSpc>
                          <a:spcPct val="115000"/>
                        </a:lnSpc>
                        <a:spcBef>
                          <a:spcPts val="200"/>
                        </a:spcBef>
                        <a:spcAft>
                          <a:spcPts val="200"/>
                        </a:spcAft>
                      </a:pPr>
                      <a:r>
                        <a:rPr lang="en-US" sz="1400" b="1" dirty="0">
                          <a:solidFill>
                            <a:srgbClr val="FFFFFF"/>
                          </a:solidFill>
                          <a:effectLst/>
                          <a:latin typeface="Calibri" panose="020F0502020204030204" pitchFamily="34" charset="0"/>
                          <a:ea typeface="Calibri" panose="020F0502020204030204" pitchFamily="34" charset="0"/>
                          <a:cs typeface="Times New Roman" panose="02020603050405020304" pitchFamily="18" charset="0"/>
                        </a:rPr>
                        <a:t>Treatment</a:t>
                      </a:r>
                      <a:endParaRPr lang="en-US" sz="14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36830" marR="36830" marT="0" marB="0" anchor="b">
                    <a:lnL w="12700" cap="flat" cmpd="sng" algn="ctr">
                      <a:solidFill>
                        <a:srgbClr val="000000"/>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3462"/>
                    </a:solidFill>
                  </a:tcPr>
                </a:tc>
                <a:tc>
                  <a:txBody>
                    <a:bodyPr/>
                    <a:lstStyle/>
                    <a:p>
                      <a:pPr marL="0" marR="0">
                        <a:lnSpc>
                          <a:spcPct val="115000"/>
                        </a:lnSpc>
                        <a:spcBef>
                          <a:spcPts val="200"/>
                        </a:spcBef>
                        <a:spcAft>
                          <a:spcPts val="200"/>
                        </a:spcAft>
                      </a:pPr>
                      <a:r>
                        <a:rPr lang="en-US" sz="1400" b="1">
                          <a:solidFill>
                            <a:srgbClr val="FFFFFF"/>
                          </a:solidFill>
                          <a:effectLst/>
                          <a:latin typeface="Calibri" panose="020F0502020204030204" pitchFamily="34" charset="0"/>
                          <a:ea typeface="Calibri" panose="020F0502020204030204" pitchFamily="34" charset="0"/>
                          <a:cs typeface="Times New Roman" panose="02020603050405020304" pitchFamily="18" charset="0"/>
                        </a:rPr>
                        <a:t>Outcome</a:t>
                      </a:r>
                      <a:endParaRPr lang="en-US" sz="14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36830" marR="36830" marT="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3462"/>
                    </a:solidFill>
                  </a:tcPr>
                </a:tc>
                <a:tc>
                  <a:txBody>
                    <a:bodyPr/>
                    <a:lstStyle/>
                    <a:p>
                      <a:pPr marL="0" marR="0" algn="ctr">
                        <a:lnSpc>
                          <a:spcPct val="115000"/>
                        </a:lnSpc>
                        <a:spcBef>
                          <a:spcPts val="200"/>
                        </a:spcBef>
                        <a:spcAft>
                          <a:spcPts val="200"/>
                        </a:spcAft>
                      </a:pPr>
                      <a:r>
                        <a:rPr lang="en-US" sz="1400" b="1" dirty="0">
                          <a:solidFill>
                            <a:srgbClr val="FFFFFF"/>
                          </a:solidFill>
                          <a:effectLst/>
                          <a:latin typeface="Calibri" panose="020F0502020204030204" pitchFamily="34" charset="0"/>
                          <a:ea typeface="Calibri" panose="020F0502020204030204" pitchFamily="34" charset="0"/>
                          <a:cs typeface="Times New Roman" panose="02020603050405020304" pitchFamily="18" charset="0"/>
                        </a:rPr>
                        <a:t>Effect estimate</a:t>
                      </a:r>
                      <a:endParaRPr lang="en-US" sz="14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36830" marR="36830" marT="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3462"/>
                    </a:solidFill>
                  </a:tcPr>
                </a:tc>
                <a:tc>
                  <a:txBody>
                    <a:bodyPr/>
                    <a:lstStyle/>
                    <a:p>
                      <a:pPr marL="0" marR="0" algn="ctr">
                        <a:lnSpc>
                          <a:spcPct val="115000"/>
                        </a:lnSpc>
                        <a:spcBef>
                          <a:spcPts val="200"/>
                        </a:spcBef>
                        <a:spcAft>
                          <a:spcPts val="200"/>
                        </a:spcAft>
                      </a:pPr>
                      <a:r>
                        <a:rPr lang="en-US" sz="1400" b="1">
                          <a:solidFill>
                            <a:srgbClr val="FFFFFF"/>
                          </a:solidFill>
                          <a:effectLst/>
                          <a:latin typeface="Calibri" panose="020F0502020204030204" pitchFamily="34" charset="0"/>
                          <a:ea typeface="Calibri" panose="020F0502020204030204" pitchFamily="34" charset="0"/>
                          <a:cs typeface="Times New Roman" panose="02020603050405020304" pitchFamily="18" charset="0"/>
                        </a:rPr>
                        <a:t>SE</a:t>
                      </a:r>
                      <a:endParaRPr lang="en-US" sz="14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36830" marR="36830" marT="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3462"/>
                    </a:solidFill>
                  </a:tcPr>
                </a:tc>
                <a:tc>
                  <a:txBody>
                    <a:bodyPr/>
                    <a:lstStyle/>
                    <a:p>
                      <a:pPr marL="0" marR="0" algn="ctr">
                        <a:lnSpc>
                          <a:spcPct val="115000"/>
                        </a:lnSpc>
                        <a:spcBef>
                          <a:spcPts val="200"/>
                        </a:spcBef>
                        <a:spcAft>
                          <a:spcPts val="200"/>
                        </a:spcAft>
                      </a:pPr>
                      <a:r>
                        <a:rPr lang="en-US" sz="1400" b="1" i="1">
                          <a:solidFill>
                            <a:srgbClr val="FFFFFF"/>
                          </a:solidFill>
                          <a:effectLst/>
                          <a:latin typeface="Calibri" panose="020F0502020204030204" pitchFamily="34" charset="0"/>
                          <a:ea typeface="Calibri" panose="020F0502020204030204" pitchFamily="34" charset="0"/>
                          <a:cs typeface="Times New Roman" panose="02020603050405020304" pitchFamily="18" charset="0"/>
                        </a:rPr>
                        <a:t>n</a:t>
                      </a:r>
                      <a:r>
                        <a:rPr lang="en-US" sz="1400" b="1">
                          <a:solidFill>
                            <a:srgbClr val="FFFFFF"/>
                          </a:solidFill>
                          <a:effectLst/>
                          <a:latin typeface="Calibri" panose="020F0502020204030204" pitchFamily="34" charset="0"/>
                          <a:ea typeface="Calibri" panose="020F0502020204030204" pitchFamily="34" charset="0"/>
                          <a:cs typeface="Times New Roman" panose="02020603050405020304" pitchFamily="18" charset="0"/>
                        </a:rPr>
                        <a:t> control</a:t>
                      </a:r>
                      <a:endParaRPr lang="en-US" sz="14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36830" marR="36830" marT="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3462"/>
                    </a:solidFill>
                  </a:tcPr>
                </a:tc>
                <a:tc>
                  <a:txBody>
                    <a:bodyPr/>
                    <a:lstStyle/>
                    <a:p>
                      <a:pPr marL="0" marR="0" algn="ctr">
                        <a:lnSpc>
                          <a:spcPct val="115000"/>
                        </a:lnSpc>
                        <a:spcBef>
                          <a:spcPts val="200"/>
                        </a:spcBef>
                        <a:spcAft>
                          <a:spcPts val="200"/>
                        </a:spcAft>
                      </a:pPr>
                      <a:r>
                        <a:rPr lang="en-US" sz="1400" b="1" i="1">
                          <a:solidFill>
                            <a:srgbClr val="FFFFFF"/>
                          </a:solidFill>
                          <a:effectLst/>
                          <a:latin typeface="Calibri" panose="020F0502020204030204" pitchFamily="34" charset="0"/>
                          <a:ea typeface="Calibri" panose="020F0502020204030204" pitchFamily="34" charset="0"/>
                          <a:cs typeface="Times New Roman" panose="02020603050405020304" pitchFamily="18" charset="0"/>
                        </a:rPr>
                        <a:t>n</a:t>
                      </a:r>
                      <a:r>
                        <a:rPr lang="en-US" sz="1400" b="1">
                          <a:solidFill>
                            <a:srgbClr val="FFFFFF"/>
                          </a:solidFill>
                          <a:effectLst/>
                          <a:latin typeface="Calibri" panose="020F0502020204030204" pitchFamily="34" charset="0"/>
                          <a:ea typeface="Calibri" panose="020F0502020204030204" pitchFamily="34" charset="0"/>
                          <a:cs typeface="Times New Roman" panose="02020603050405020304" pitchFamily="18" charset="0"/>
                        </a:rPr>
                        <a:t> treatment</a:t>
                      </a:r>
                      <a:endParaRPr lang="en-US" sz="14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36830" marR="36830" marT="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3462"/>
                    </a:solidFill>
                  </a:tcPr>
                </a:tc>
                <a:tc>
                  <a:txBody>
                    <a:bodyPr/>
                    <a:lstStyle/>
                    <a:p>
                      <a:pPr marL="0" marR="0" algn="ctr">
                        <a:lnSpc>
                          <a:spcPct val="115000"/>
                        </a:lnSpc>
                        <a:spcBef>
                          <a:spcPts val="200"/>
                        </a:spcBef>
                        <a:spcAft>
                          <a:spcPts val="200"/>
                        </a:spcAft>
                      </a:pPr>
                      <a:r>
                        <a:rPr lang="en-US" sz="1400" b="1" i="1">
                          <a:solidFill>
                            <a:srgbClr val="FFFFFF"/>
                          </a:solidFill>
                          <a:effectLst/>
                          <a:latin typeface="Calibri" panose="020F0502020204030204" pitchFamily="34" charset="0"/>
                          <a:ea typeface="Calibri" panose="020F0502020204030204" pitchFamily="34" charset="0"/>
                          <a:cs typeface="Times New Roman" panose="02020603050405020304" pitchFamily="18" charset="0"/>
                        </a:rPr>
                        <a:t>p</a:t>
                      </a:r>
                      <a:endParaRPr lang="en-US" sz="14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36830" marR="36830" marT="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3462"/>
                    </a:solidFill>
                  </a:tcPr>
                </a:tc>
                <a:tc>
                  <a:txBody>
                    <a:bodyPr/>
                    <a:lstStyle/>
                    <a:p>
                      <a:pPr marL="0" marR="0" algn="ctr">
                        <a:lnSpc>
                          <a:spcPct val="115000"/>
                        </a:lnSpc>
                        <a:spcBef>
                          <a:spcPts val="200"/>
                        </a:spcBef>
                        <a:spcAft>
                          <a:spcPts val="200"/>
                        </a:spcAft>
                      </a:pPr>
                      <a:r>
                        <a:rPr lang="en-US" sz="1400" b="1">
                          <a:solidFill>
                            <a:srgbClr val="FFFFFF"/>
                          </a:solidFill>
                          <a:effectLst/>
                          <a:latin typeface="Calibri" panose="020F0502020204030204" pitchFamily="34" charset="0"/>
                          <a:ea typeface="Calibri" panose="020F0502020204030204" pitchFamily="34" charset="0"/>
                          <a:cs typeface="Times New Roman" panose="02020603050405020304" pitchFamily="18" charset="0"/>
                        </a:rPr>
                        <a:t>Significance</a:t>
                      </a:r>
                      <a:endParaRPr lang="en-US" sz="14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36830" marR="36830" marT="0" marB="0" anchor="b">
                    <a:lnL w="12700" cap="flat" cmpd="sng" algn="ctr">
                      <a:solidFill>
                        <a:srgbClr val="FFFFFF"/>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3462"/>
                    </a:solidFill>
                  </a:tcPr>
                </a:tc>
                <a:extLst>
                  <a:ext uri="{0D108BD9-81ED-4DB2-BD59-A6C34878D82A}">
                    <a16:rowId xmlns:a16="http://schemas.microsoft.com/office/drawing/2014/main" val="145156180"/>
                  </a:ext>
                </a:extLst>
              </a:tr>
              <a:tr h="678269">
                <a:tc>
                  <a:txBody>
                    <a:bodyPr/>
                    <a:lstStyle/>
                    <a:p>
                      <a:pPr marL="0" marR="0">
                        <a:lnSpc>
                          <a:spcPct val="115000"/>
                        </a:lnSpc>
                        <a:spcBef>
                          <a:spcPts val="200"/>
                        </a:spcBef>
                        <a:spcAft>
                          <a:spcPts val="200"/>
                        </a:spcAft>
                      </a:pPr>
                      <a:r>
                        <a:rPr lang="en-US" sz="14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30+ days</a:t>
                      </a:r>
                      <a:endParaRPr lang="en-US" sz="14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36830" marR="3683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200"/>
                        </a:spcBef>
                        <a:spcAft>
                          <a:spcPts val="200"/>
                        </a:spcAft>
                      </a:pPr>
                      <a:r>
                        <a:rPr lang="en-US" sz="14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Math scale score</a:t>
                      </a:r>
                      <a:endParaRPr lang="en-US" sz="14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36830" marR="3683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200"/>
                        </a:spcBef>
                        <a:spcAft>
                          <a:spcPts val="200"/>
                        </a:spcAft>
                      </a:pPr>
                      <a:r>
                        <a:rPr lang="en-US" sz="14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1.590</a:t>
                      </a:r>
                    </a:p>
                  </a:txBody>
                  <a:tcPr marL="36830" marR="3683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200"/>
                        </a:spcBef>
                        <a:spcAft>
                          <a:spcPts val="200"/>
                        </a:spcAft>
                      </a:pPr>
                      <a:r>
                        <a:rPr lang="en-US" sz="14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0.590</a:t>
                      </a:r>
                    </a:p>
                  </a:txBody>
                  <a:tcPr marL="36830" marR="3683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200"/>
                        </a:spcBef>
                        <a:spcAft>
                          <a:spcPts val="200"/>
                        </a:spcAft>
                      </a:pPr>
                      <a:r>
                        <a:rPr lang="en-US" sz="14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816</a:t>
                      </a:r>
                    </a:p>
                  </a:txBody>
                  <a:tcPr marL="36830" marR="3683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200"/>
                        </a:spcBef>
                        <a:spcAft>
                          <a:spcPts val="200"/>
                        </a:spcAft>
                      </a:pPr>
                      <a:r>
                        <a:rPr lang="en-US" sz="14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706</a:t>
                      </a:r>
                    </a:p>
                  </a:txBody>
                  <a:tcPr marL="36830" marR="3683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200"/>
                        </a:spcBef>
                        <a:spcAft>
                          <a:spcPts val="200"/>
                        </a:spcAft>
                      </a:pPr>
                      <a:r>
                        <a:rPr lang="en-US" sz="14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0.007</a:t>
                      </a:r>
                    </a:p>
                  </a:txBody>
                  <a:tcPr marL="36830" marR="3683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4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36830" marR="3683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873471643"/>
                  </a:ext>
                </a:extLst>
              </a:tr>
              <a:tr h="367111">
                <a:tc>
                  <a:txBody>
                    <a:bodyPr/>
                    <a:lstStyle/>
                    <a:p>
                      <a:pPr marL="0" marR="0">
                        <a:lnSpc>
                          <a:spcPct val="115000"/>
                        </a:lnSpc>
                        <a:spcBef>
                          <a:spcPts val="200"/>
                        </a:spcBef>
                        <a:spcAft>
                          <a:spcPts val="200"/>
                        </a:spcAft>
                      </a:pPr>
                      <a:r>
                        <a:rPr lang="en-US" sz="14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30+ days</a:t>
                      </a:r>
                      <a:endParaRPr lang="en-US" sz="14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36830" marR="3683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200"/>
                        </a:spcBef>
                        <a:spcAft>
                          <a:spcPts val="200"/>
                        </a:spcAft>
                      </a:pPr>
                      <a:r>
                        <a:rPr lang="en-US" sz="14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Math SGP</a:t>
                      </a:r>
                      <a:endParaRPr lang="en-US" sz="14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36830" marR="3683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200"/>
                        </a:spcBef>
                        <a:spcAft>
                          <a:spcPts val="200"/>
                        </a:spcAft>
                      </a:pPr>
                      <a:r>
                        <a:rPr lang="en-US" sz="14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4.925</a:t>
                      </a:r>
                    </a:p>
                  </a:txBody>
                  <a:tcPr marL="36830" marR="3683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200"/>
                        </a:spcBef>
                        <a:spcAft>
                          <a:spcPts val="200"/>
                        </a:spcAft>
                      </a:pPr>
                      <a:r>
                        <a:rPr lang="en-US" sz="14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1.396</a:t>
                      </a:r>
                    </a:p>
                  </a:txBody>
                  <a:tcPr marL="36830" marR="3683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200"/>
                        </a:spcBef>
                        <a:spcAft>
                          <a:spcPts val="200"/>
                        </a:spcAft>
                      </a:pPr>
                      <a:r>
                        <a:rPr lang="en-US" sz="14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788</a:t>
                      </a:r>
                    </a:p>
                  </a:txBody>
                  <a:tcPr marL="36830" marR="3683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200"/>
                        </a:spcBef>
                        <a:spcAft>
                          <a:spcPts val="200"/>
                        </a:spcAft>
                      </a:pPr>
                      <a:r>
                        <a:rPr lang="en-US" sz="14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683</a:t>
                      </a:r>
                    </a:p>
                  </a:txBody>
                  <a:tcPr marL="36830" marR="3683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200"/>
                        </a:spcBef>
                        <a:spcAft>
                          <a:spcPts val="200"/>
                        </a:spcAft>
                      </a:pPr>
                      <a:r>
                        <a:rPr lang="en-US" sz="14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0.000</a:t>
                      </a:r>
                    </a:p>
                  </a:txBody>
                  <a:tcPr marL="36830" marR="3683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4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36830" marR="3683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480251958"/>
                  </a:ext>
                </a:extLst>
              </a:tr>
            </a:tbl>
          </a:graphicData>
        </a:graphic>
      </p:graphicFrame>
    </p:spTree>
    <p:extLst>
      <p:ext uri="{BB962C8B-B14F-4D97-AF65-F5344CB8AC3E}">
        <p14:creationId xmlns:p14="http://schemas.microsoft.com/office/powerpoint/2010/main" val="3378950522"/>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5C870C-9640-4363-904B-82BA0D25D1E0}"/>
              </a:ext>
            </a:extLst>
          </p:cNvPr>
          <p:cNvSpPr>
            <a:spLocks noGrp="1"/>
          </p:cNvSpPr>
          <p:nvPr>
            <p:ph type="title"/>
          </p:nvPr>
        </p:nvSpPr>
        <p:spPr/>
        <p:txBody>
          <a:bodyPr/>
          <a:lstStyle/>
          <a:p>
            <a:r>
              <a:rPr lang="en-US" dirty="0"/>
              <a:t>Impact Analysis – School-Day Absences</a:t>
            </a:r>
          </a:p>
        </p:txBody>
      </p:sp>
      <p:sp>
        <p:nvSpPr>
          <p:cNvPr id="4" name="Slide Number Placeholder 3">
            <a:extLst>
              <a:ext uri="{FF2B5EF4-FFF2-40B4-BE49-F238E27FC236}">
                <a16:creationId xmlns:a16="http://schemas.microsoft.com/office/drawing/2014/main" id="{3640E1BE-8928-4266-843C-294C2902FB8C}"/>
              </a:ext>
            </a:extLst>
          </p:cNvPr>
          <p:cNvSpPr>
            <a:spLocks noGrp="1"/>
          </p:cNvSpPr>
          <p:nvPr>
            <p:ph type="sldNum" idx="12"/>
          </p:nvPr>
        </p:nvSpPr>
        <p:spPr/>
        <p:txBody>
          <a:bodyPr/>
          <a:lstStyle/>
          <a:p>
            <a:pPr marL="0" lvl="0" indent="0" algn="ctr" rtl="0">
              <a:spcBef>
                <a:spcPts val="0"/>
              </a:spcBef>
              <a:spcAft>
                <a:spcPts val="0"/>
              </a:spcAft>
              <a:buNone/>
            </a:pPr>
            <a:fld id="{00000000-1234-1234-1234-123412341234}" type="slidenum">
              <a:rPr lang="en-US"/>
              <a:t>43</a:t>
            </a:fld>
            <a:endParaRPr lang="en-US"/>
          </a:p>
        </p:txBody>
      </p:sp>
      <p:pic>
        <p:nvPicPr>
          <p:cNvPr id="5" name="Google Shape;169;p23">
            <a:extLst>
              <a:ext uri="{FF2B5EF4-FFF2-40B4-BE49-F238E27FC236}">
                <a16:creationId xmlns:a16="http://schemas.microsoft.com/office/drawing/2014/main" id="{DFBF0352-A349-45BA-ADF0-6B9CBA095F50}"/>
              </a:ext>
            </a:extLst>
          </p:cNvPr>
          <p:cNvPicPr preferRelativeResize="0"/>
          <p:nvPr/>
        </p:nvPicPr>
        <p:blipFill>
          <a:blip r:embed="rId2">
            <a:duotone>
              <a:schemeClr val="accent3">
                <a:shade val="45000"/>
                <a:satMod val="135000"/>
              </a:schemeClr>
              <a:prstClr val="white"/>
            </a:duotone>
          </a:blip>
          <a:stretch>
            <a:fillRect/>
          </a:stretch>
        </p:blipFill>
        <p:spPr>
          <a:xfrm>
            <a:off x="393860" y="6160106"/>
            <a:ext cx="1795549" cy="365125"/>
          </a:xfrm>
          <a:prstGeom prst="rect">
            <a:avLst/>
          </a:prstGeom>
        </p:spPr>
      </p:pic>
      <p:sp>
        <p:nvSpPr>
          <p:cNvPr id="7" name="Text Placeholder 4"/>
          <p:cNvSpPr>
            <a:spLocks noGrp="1"/>
          </p:cNvSpPr>
          <p:nvPr>
            <p:ph type="body" idx="1"/>
          </p:nvPr>
        </p:nvSpPr>
        <p:spPr>
          <a:xfrm>
            <a:off x="19040" y="982495"/>
            <a:ext cx="11720242" cy="5177612"/>
          </a:xfrm>
        </p:spPr>
        <p:txBody>
          <a:bodyPr/>
          <a:lstStyle/>
          <a:p>
            <a:pPr marL="571500" indent="-342900">
              <a:buFont typeface="Arial" panose="020B0604020202020204" pitchFamily="34" charset="0"/>
              <a:buChar char="•"/>
            </a:pPr>
            <a:r>
              <a:rPr lang="en-US" sz="2800" dirty="0"/>
              <a:t>Highly statistically significant, negative effect (i.e., a reduction) in school-day absence rate compared to similar nonparticipants</a:t>
            </a:r>
          </a:p>
          <a:p>
            <a:pPr marL="571500" indent="-342900">
              <a:buFont typeface="Arial" panose="020B0604020202020204" pitchFamily="34" charset="0"/>
              <a:buChar char="•"/>
            </a:pPr>
            <a:r>
              <a:rPr lang="en-US" sz="2800" dirty="0"/>
              <a:t>Statistically significant reductions for all grades except first, fourth, and fifth grades</a:t>
            </a:r>
            <a:endParaRPr lang="en-US" sz="1800" b="1" dirty="0">
              <a:solidFill>
                <a:srgbClr val="000000"/>
              </a:solidFill>
              <a:latin typeface="Calibri" panose="020F0502020204030204" pitchFamily="34" charset="0"/>
            </a:endParaRPr>
          </a:p>
          <a:p>
            <a:pPr marL="228600" indent="0" algn="ctr">
              <a:spcBef>
                <a:spcPts val="0"/>
              </a:spcBef>
            </a:pPr>
            <a:r>
              <a:rPr lang="en-US" sz="1800" b="1" dirty="0">
                <a:solidFill>
                  <a:srgbClr val="000000"/>
                </a:solidFill>
                <a:latin typeface="Calibri" panose="020F0502020204030204" pitchFamily="34" charset="0"/>
              </a:rPr>
              <a:t>Exhibit 62. School-Day Absences for Participants Attending 30 Days or More </a:t>
            </a:r>
          </a:p>
          <a:p>
            <a:pPr marL="228600" indent="0" algn="ctr">
              <a:spcBef>
                <a:spcPts val="0"/>
              </a:spcBef>
            </a:pPr>
            <a:r>
              <a:rPr lang="en-US" sz="1800" b="1" dirty="0">
                <a:solidFill>
                  <a:srgbClr val="000000"/>
                </a:solidFill>
                <a:latin typeface="Calibri" panose="020F0502020204030204" pitchFamily="34" charset="0"/>
              </a:rPr>
              <a:t>Compared With Nonparticipants (Whole Group Effects)</a:t>
            </a:r>
          </a:p>
          <a:p>
            <a:pPr marL="228600" indent="0" algn="ctr">
              <a:spcBef>
                <a:spcPts val="0"/>
              </a:spcBef>
            </a:pPr>
            <a:endParaRPr lang="en-US" sz="1800" b="1" dirty="0">
              <a:solidFill>
                <a:srgbClr val="000000"/>
              </a:solidFill>
              <a:latin typeface="Calibri" panose="020F0502020204030204" pitchFamily="34" charset="0"/>
            </a:endParaRPr>
          </a:p>
          <a:p>
            <a:pPr marL="228600" indent="0" algn="ctr">
              <a:spcBef>
                <a:spcPts val="0"/>
              </a:spcBef>
            </a:pPr>
            <a:endParaRPr lang="en-US" sz="1800" b="1" dirty="0">
              <a:solidFill>
                <a:srgbClr val="000000"/>
              </a:solidFill>
              <a:latin typeface="Calibri" panose="020F0502020204030204" pitchFamily="34" charset="0"/>
            </a:endParaRPr>
          </a:p>
          <a:p>
            <a:pPr marL="228600" indent="0" algn="ctr">
              <a:spcBef>
                <a:spcPts val="0"/>
              </a:spcBef>
            </a:pPr>
            <a:endParaRPr lang="en-US" sz="1800" b="1" dirty="0">
              <a:solidFill>
                <a:srgbClr val="000000"/>
              </a:solidFill>
              <a:latin typeface="Calibri" panose="020F0502020204030204" pitchFamily="34" charset="0"/>
            </a:endParaRPr>
          </a:p>
          <a:p>
            <a:pPr marL="228600" indent="0" algn="ctr">
              <a:spcBef>
                <a:spcPts val="0"/>
              </a:spcBef>
            </a:pPr>
            <a:endParaRPr lang="en-US" sz="1800" b="1" dirty="0">
              <a:solidFill>
                <a:srgbClr val="000000"/>
              </a:solidFill>
              <a:latin typeface="Calibri" panose="020F0502020204030204" pitchFamily="34" charset="0"/>
            </a:endParaRPr>
          </a:p>
          <a:p>
            <a:pPr lvl="2">
              <a:spcBef>
                <a:spcPts val="0"/>
              </a:spcBef>
            </a:pPr>
            <a:r>
              <a:rPr lang="en-US" sz="1400" b="0" i="1" u="none" strike="noStrike" baseline="0" dirty="0">
                <a:solidFill>
                  <a:srgbClr val="000000"/>
                </a:solidFill>
                <a:latin typeface="Calibri" panose="020F0502020204030204" pitchFamily="34" charset="0"/>
              </a:rPr>
              <a:t>Note. </a:t>
            </a:r>
            <a:r>
              <a:rPr lang="en-US" sz="1400" b="0" i="0" u="none" strike="noStrike" baseline="0" dirty="0">
                <a:solidFill>
                  <a:srgbClr val="000000"/>
                </a:solidFill>
                <a:latin typeface="Calibri" panose="020F0502020204030204" pitchFamily="34" charset="0"/>
              </a:rPr>
              <a:t>Effect estimates are presented in log-odds units.</a:t>
            </a:r>
          </a:p>
          <a:p>
            <a:pPr lvl="2">
              <a:spcBef>
                <a:spcPts val="0"/>
              </a:spcBef>
            </a:pPr>
            <a:r>
              <a:rPr lang="en-US" sz="1400" b="0" i="0" u="none" strike="noStrike" baseline="0" dirty="0">
                <a:solidFill>
                  <a:srgbClr val="000000"/>
                </a:solidFill>
                <a:latin typeface="Calibri" panose="020F0502020204030204" pitchFamily="34" charset="0"/>
              </a:rPr>
              <a:t>**</a:t>
            </a:r>
            <a:r>
              <a:rPr lang="en-US" sz="1400" b="0" i="1" u="none" strike="noStrike" baseline="0" dirty="0">
                <a:solidFill>
                  <a:srgbClr val="000000"/>
                </a:solidFill>
                <a:latin typeface="Calibri" panose="020F0502020204030204" pitchFamily="34" charset="0"/>
              </a:rPr>
              <a:t>p </a:t>
            </a:r>
            <a:r>
              <a:rPr lang="en-US" sz="1400" b="0" i="0" u="none" strike="noStrike" baseline="0" dirty="0">
                <a:solidFill>
                  <a:srgbClr val="000000"/>
                </a:solidFill>
                <a:latin typeface="Calibri" panose="020F0502020204030204" pitchFamily="34" charset="0"/>
              </a:rPr>
              <a:t>&lt; .01.</a:t>
            </a:r>
          </a:p>
        </p:txBody>
      </p:sp>
      <p:graphicFrame>
        <p:nvGraphicFramePr>
          <p:cNvPr id="6" name="Table 5">
            <a:extLst>
              <a:ext uri="{FF2B5EF4-FFF2-40B4-BE49-F238E27FC236}">
                <a16:creationId xmlns:a16="http://schemas.microsoft.com/office/drawing/2014/main" id="{D447397D-FBC2-407B-AD94-81266B87E0FD}"/>
              </a:ext>
            </a:extLst>
          </p:cNvPr>
          <p:cNvGraphicFramePr>
            <a:graphicFrameLocks noGrp="1"/>
          </p:cNvGraphicFramePr>
          <p:nvPr>
            <p:extLst>
              <p:ext uri="{D42A27DB-BD31-4B8C-83A1-F6EECF244321}">
                <p14:modId xmlns:p14="http://schemas.microsoft.com/office/powerpoint/2010/main" val="378148615"/>
              </p:ext>
            </p:extLst>
          </p:nvPr>
        </p:nvGraphicFramePr>
        <p:xfrm>
          <a:off x="894945" y="3975110"/>
          <a:ext cx="9824936" cy="1356538"/>
        </p:xfrm>
        <a:graphic>
          <a:graphicData uri="http://schemas.openxmlformats.org/drawingml/2006/table">
            <a:tbl>
              <a:tblPr firstRow="1" firstCol="1" bandRow="1"/>
              <a:tblGrid>
                <a:gridCol w="1228115">
                  <a:extLst>
                    <a:ext uri="{9D8B030D-6E8A-4147-A177-3AD203B41FA5}">
                      <a16:colId xmlns:a16="http://schemas.microsoft.com/office/drawing/2014/main" val="4150401895"/>
                    </a:ext>
                  </a:extLst>
                </a:gridCol>
                <a:gridCol w="1417056">
                  <a:extLst>
                    <a:ext uri="{9D8B030D-6E8A-4147-A177-3AD203B41FA5}">
                      <a16:colId xmlns:a16="http://schemas.microsoft.com/office/drawing/2014/main" val="3776835062"/>
                    </a:ext>
                  </a:extLst>
                </a:gridCol>
                <a:gridCol w="1511528">
                  <a:extLst>
                    <a:ext uri="{9D8B030D-6E8A-4147-A177-3AD203B41FA5}">
                      <a16:colId xmlns:a16="http://schemas.microsoft.com/office/drawing/2014/main" val="2887530850"/>
                    </a:ext>
                  </a:extLst>
                </a:gridCol>
                <a:gridCol w="850235">
                  <a:extLst>
                    <a:ext uri="{9D8B030D-6E8A-4147-A177-3AD203B41FA5}">
                      <a16:colId xmlns:a16="http://schemas.microsoft.com/office/drawing/2014/main" val="2397978339"/>
                    </a:ext>
                  </a:extLst>
                </a:gridCol>
                <a:gridCol w="1039178">
                  <a:extLst>
                    <a:ext uri="{9D8B030D-6E8A-4147-A177-3AD203B41FA5}">
                      <a16:colId xmlns:a16="http://schemas.microsoft.com/office/drawing/2014/main" val="3480289159"/>
                    </a:ext>
                  </a:extLst>
                </a:gridCol>
                <a:gridCol w="1322589">
                  <a:extLst>
                    <a:ext uri="{9D8B030D-6E8A-4147-A177-3AD203B41FA5}">
                      <a16:colId xmlns:a16="http://schemas.microsoft.com/office/drawing/2014/main" val="307795842"/>
                    </a:ext>
                  </a:extLst>
                </a:gridCol>
                <a:gridCol w="850235">
                  <a:extLst>
                    <a:ext uri="{9D8B030D-6E8A-4147-A177-3AD203B41FA5}">
                      <a16:colId xmlns:a16="http://schemas.microsoft.com/office/drawing/2014/main" val="4273581941"/>
                    </a:ext>
                  </a:extLst>
                </a:gridCol>
                <a:gridCol w="1606000">
                  <a:extLst>
                    <a:ext uri="{9D8B030D-6E8A-4147-A177-3AD203B41FA5}">
                      <a16:colId xmlns:a16="http://schemas.microsoft.com/office/drawing/2014/main" val="3270306638"/>
                    </a:ext>
                  </a:extLst>
                </a:gridCol>
              </a:tblGrid>
              <a:tr h="678269">
                <a:tc>
                  <a:txBody>
                    <a:bodyPr/>
                    <a:lstStyle/>
                    <a:p>
                      <a:pPr marL="0" marR="0">
                        <a:lnSpc>
                          <a:spcPct val="115000"/>
                        </a:lnSpc>
                        <a:spcBef>
                          <a:spcPts val="200"/>
                        </a:spcBef>
                        <a:spcAft>
                          <a:spcPts val="200"/>
                        </a:spcAft>
                      </a:pPr>
                      <a:r>
                        <a:rPr lang="en-US" sz="1400" b="1">
                          <a:solidFill>
                            <a:srgbClr val="FFFFFF"/>
                          </a:solidFill>
                          <a:effectLst/>
                          <a:latin typeface="Calibri" panose="020F0502020204030204" pitchFamily="34" charset="0"/>
                          <a:ea typeface="Calibri" panose="020F0502020204030204" pitchFamily="34" charset="0"/>
                          <a:cs typeface="Times New Roman" panose="02020603050405020304" pitchFamily="18" charset="0"/>
                        </a:rPr>
                        <a:t>Treatment</a:t>
                      </a:r>
                      <a:endParaRPr lang="en-US" sz="14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3462"/>
                    </a:solidFill>
                  </a:tcPr>
                </a:tc>
                <a:tc>
                  <a:txBody>
                    <a:bodyPr/>
                    <a:lstStyle/>
                    <a:p>
                      <a:pPr marL="0" marR="0">
                        <a:lnSpc>
                          <a:spcPct val="115000"/>
                        </a:lnSpc>
                        <a:spcBef>
                          <a:spcPts val="200"/>
                        </a:spcBef>
                        <a:spcAft>
                          <a:spcPts val="200"/>
                        </a:spcAft>
                      </a:pPr>
                      <a:r>
                        <a:rPr lang="en-US" sz="1400" b="1">
                          <a:solidFill>
                            <a:srgbClr val="FFFFFF"/>
                          </a:solidFill>
                          <a:effectLst/>
                          <a:latin typeface="Calibri" panose="020F0502020204030204" pitchFamily="34" charset="0"/>
                          <a:ea typeface="Calibri" panose="020F0502020204030204" pitchFamily="34" charset="0"/>
                          <a:cs typeface="Times New Roman" panose="02020603050405020304" pitchFamily="18" charset="0"/>
                        </a:rPr>
                        <a:t>Outcome</a:t>
                      </a:r>
                      <a:endParaRPr lang="en-US" sz="14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3462"/>
                    </a:solidFill>
                  </a:tcPr>
                </a:tc>
                <a:tc>
                  <a:txBody>
                    <a:bodyPr/>
                    <a:lstStyle/>
                    <a:p>
                      <a:pPr marL="0" marR="0" algn="ctr">
                        <a:lnSpc>
                          <a:spcPct val="115000"/>
                        </a:lnSpc>
                        <a:spcBef>
                          <a:spcPts val="200"/>
                        </a:spcBef>
                        <a:spcAft>
                          <a:spcPts val="200"/>
                        </a:spcAft>
                      </a:pPr>
                      <a:r>
                        <a:rPr lang="en-US" sz="1400" b="1">
                          <a:solidFill>
                            <a:srgbClr val="FFFFFF"/>
                          </a:solidFill>
                          <a:effectLst/>
                          <a:latin typeface="Calibri" panose="020F0502020204030204" pitchFamily="34" charset="0"/>
                          <a:ea typeface="Calibri" panose="020F0502020204030204" pitchFamily="34" charset="0"/>
                          <a:cs typeface="Times New Roman" panose="02020603050405020304" pitchFamily="18" charset="0"/>
                        </a:rPr>
                        <a:t>Effect estimate</a:t>
                      </a:r>
                      <a:endParaRPr lang="en-US" sz="14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3462"/>
                    </a:solidFill>
                  </a:tcPr>
                </a:tc>
                <a:tc>
                  <a:txBody>
                    <a:bodyPr/>
                    <a:lstStyle/>
                    <a:p>
                      <a:pPr marL="0" marR="0" algn="ctr">
                        <a:lnSpc>
                          <a:spcPct val="115000"/>
                        </a:lnSpc>
                        <a:spcBef>
                          <a:spcPts val="200"/>
                        </a:spcBef>
                        <a:spcAft>
                          <a:spcPts val="200"/>
                        </a:spcAft>
                      </a:pPr>
                      <a:r>
                        <a:rPr lang="en-US" sz="1400" b="1" dirty="0">
                          <a:solidFill>
                            <a:srgbClr val="FFFFFF"/>
                          </a:solidFill>
                          <a:effectLst/>
                          <a:latin typeface="Calibri" panose="020F0502020204030204" pitchFamily="34" charset="0"/>
                          <a:ea typeface="Calibri" panose="020F0502020204030204" pitchFamily="34" charset="0"/>
                          <a:cs typeface="Times New Roman" panose="02020603050405020304" pitchFamily="18" charset="0"/>
                        </a:rPr>
                        <a:t>SE</a:t>
                      </a:r>
                      <a:endParaRPr lang="en-US" sz="14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3462"/>
                    </a:solidFill>
                  </a:tcPr>
                </a:tc>
                <a:tc>
                  <a:txBody>
                    <a:bodyPr/>
                    <a:lstStyle/>
                    <a:p>
                      <a:pPr marL="0" marR="0" algn="ctr">
                        <a:lnSpc>
                          <a:spcPct val="115000"/>
                        </a:lnSpc>
                        <a:spcBef>
                          <a:spcPts val="200"/>
                        </a:spcBef>
                        <a:spcAft>
                          <a:spcPts val="200"/>
                        </a:spcAft>
                      </a:pPr>
                      <a:r>
                        <a:rPr lang="en-US" sz="1400" b="1" i="1">
                          <a:solidFill>
                            <a:srgbClr val="FFFFFF"/>
                          </a:solidFill>
                          <a:effectLst/>
                          <a:latin typeface="Calibri" panose="020F0502020204030204" pitchFamily="34" charset="0"/>
                          <a:ea typeface="Calibri" panose="020F0502020204030204" pitchFamily="34" charset="0"/>
                          <a:cs typeface="Times New Roman" panose="02020603050405020304" pitchFamily="18" charset="0"/>
                        </a:rPr>
                        <a:t>n</a:t>
                      </a:r>
                      <a:r>
                        <a:rPr lang="en-US" sz="1400" b="1">
                          <a:solidFill>
                            <a:srgbClr val="FFFFFF"/>
                          </a:solidFill>
                          <a:effectLst/>
                          <a:latin typeface="Calibri" panose="020F0502020204030204" pitchFamily="34" charset="0"/>
                          <a:ea typeface="Calibri" panose="020F0502020204030204" pitchFamily="34" charset="0"/>
                          <a:cs typeface="Times New Roman" panose="02020603050405020304" pitchFamily="18" charset="0"/>
                        </a:rPr>
                        <a:t> control</a:t>
                      </a:r>
                      <a:endParaRPr lang="en-US" sz="14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3462"/>
                    </a:solidFill>
                  </a:tcPr>
                </a:tc>
                <a:tc>
                  <a:txBody>
                    <a:bodyPr/>
                    <a:lstStyle/>
                    <a:p>
                      <a:pPr marL="0" marR="0" algn="ctr">
                        <a:lnSpc>
                          <a:spcPct val="115000"/>
                        </a:lnSpc>
                        <a:spcBef>
                          <a:spcPts val="200"/>
                        </a:spcBef>
                        <a:spcAft>
                          <a:spcPts val="200"/>
                        </a:spcAft>
                      </a:pPr>
                      <a:r>
                        <a:rPr lang="en-US" sz="1400" b="1" i="1">
                          <a:solidFill>
                            <a:srgbClr val="FFFFFF"/>
                          </a:solidFill>
                          <a:effectLst/>
                          <a:latin typeface="Calibri" panose="020F0502020204030204" pitchFamily="34" charset="0"/>
                          <a:ea typeface="Calibri" panose="020F0502020204030204" pitchFamily="34" charset="0"/>
                          <a:cs typeface="Times New Roman" panose="02020603050405020304" pitchFamily="18" charset="0"/>
                        </a:rPr>
                        <a:t>n</a:t>
                      </a:r>
                      <a:r>
                        <a:rPr lang="en-US" sz="1400" b="1">
                          <a:solidFill>
                            <a:srgbClr val="FFFFFF"/>
                          </a:solidFill>
                          <a:effectLst/>
                          <a:latin typeface="Calibri" panose="020F0502020204030204" pitchFamily="34" charset="0"/>
                          <a:ea typeface="Calibri" panose="020F0502020204030204" pitchFamily="34" charset="0"/>
                          <a:cs typeface="Times New Roman" panose="02020603050405020304" pitchFamily="18" charset="0"/>
                        </a:rPr>
                        <a:t> treatment</a:t>
                      </a:r>
                      <a:endParaRPr lang="en-US" sz="14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3462"/>
                    </a:solidFill>
                  </a:tcPr>
                </a:tc>
                <a:tc>
                  <a:txBody>
                    <a:bodyPr/>
                    <a:lstStyle/>
                    <a:p>
                      <a:pPr marL="0" marR="0" algn="ctr">
                        <a:lnSpc>
                          <a:spcPct val="115000"/>
                        </a:lnSpc>
                        <a:spcBef>
                          <a:spcPts val="200"/>
                        </a:spcBef>
                        <a:spcAft>
                          <a:spcPts val="200"/>
                        </a:spcAft>
                      </a:pPr>
                      <a:r>
                        <a:rPr lang="en-US" sz="1400" b="1" i="1">
                          <a:solidFill>
                            <a:srgbClr val="FFFFFF"/>
                          </a:solidFill>
                          <a:effectLst/>
                          <a:latin typeface="Calibri" panose="020F0502020204030204" pitchFamily="34" charset="0"/>
                          <a:ea typeface="Calibri" panose="020F0502020204030204" pitchFamily="34" charset="0"/>
                          <a:cs typeface="Times New Roman" panose="02020603050405020304" pitchFamily="18" charset="0"/>
                        </a:rPr>
                        <a:t>p</a:t>
                      </a:r>
                      <a:endParaRPr lang="en-US" sz="14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3462"/>
                    </a:solidFill>
                  </a:tcPr>
                </a:tc>
                <a:tc>
                  <a:txBody>
                    <a:bodyPr/>
                    <a:lstStyle/>
                    <a:p>
                      <a:pPr marL="0" marR="0" algn="ctr">
                        <a:lnSpc>
                          <a:spcPct val="115000"/>
                        </a:lnSpc>
                        <a:spcBef>
                          <a:spcPts val="200"/>
                        </a:spcBef>
                        <a:spcAft>
                          <a:spcPts val="200"/>
                        </a:spcAft>
                      </a:pPr>
                      <a:r>
                        <a:rPr lang="en-US" sz="1400" b="1">
                          <a:solidFill>
                            <a:srgbClr val="FFFFFF"/>
                          </a:solidFill>
                          <a:effectLst/>
                          <a:latin typeface="Calibri" panose="020F0502020204030204" pitchFamily="34" charset="0"/>
                          <a:ea typeface="Calibri" panose="020F0502020204030204" pitchFamily="34" charset="0"/>
                          <a:cs typeface="Times New Roman" panose="02020603050405020304" pitchFamily="18" charset="0"/>
                        </a:rPr>
                        <a:t>Significance</a:t>
                      </a:r>
                      <a:endParaRPr lang="en-US" sz="14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rgbClr val="FFFFFF"/>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3462"/>
                    </a:solidFill>
                  </a:tcPr>
                </a:tc>
                <a:extLst>
                  <a:ext uri="{0D108BD9-81ED-4DB2-BD59-A6C34878D82A}">
                    <a16:rowId xmlns:a16="http://schemas.microsoft.com/office/drawing/2014/main" val="145156180"/>
                  </a:ext>
                </a:extLst>
              </a:tr>
              <a:tr h="678269">
                <a:tc>
                  <a:txBody>
                    <a:bodyPr/>
                    <a:lstStyle/>
                    <a:p>
                      <a:pPr marL="0" marR="0">
                        <a:lnSpc>
                          <a:spcPct val="115000"/>
                        </a:lnSpc>
                        <a:spcBef>
                          <a:spcPts val="200"/>
                        </a:spcBef>
                        <a:spcAft>
                          <a:spcPts val="200"/>
                        </a:spcAft>
                      </a:pPr>
                      <a:r>
                        <a:rPr lang="en-US" sz="14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30+ days</a:t>
                      </a: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200"/>
                        </a:spcBef>
                        <a:spcAft>
                          <a:spcPts val="200"/>
                        </a:spcAft>
                      </a:pPr>
                      <a:r>
                        <a:rPr lang="en-US" sz="14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Absence rate</a:t>
                      </a: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200"/>
                        </a:spcBef>
                        <a:spcAft>
                          <a:spcPts val="200"/>
                        </a:spcAft>
                      </a:pPr>
                      <a:r>
                        <a:rPr lang="en-US" sz="14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-0.181</a:t>
                      </a: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200"/>
                        </a:spcBef>
                        <a:spcAft>
                          <a:spcPts val="200"/>
                        </a:spcAft>
                      </a:pPr>
                      <a:r>
                        <a:rPr lang="en-US" sz="14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0.036</a:t>
                      </a: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200"/>
                        </a:spcBef>
                        <a:spcAft>
                          <a:spcPts val="200"/>
                        </a:spcAft>
                      </a:pPr>
                      <a:r>
                        <a:rPr lang="en-US" sz="14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1,204</a:t>
                      </a: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200"/>
                        </a:spcBef>
                        <a:spcAft>
                          <a:spcPts val="200"/>
                        </a:spcAft>
                      </a:pPr>
                      <a:r>
                        <a:rPr lang="en-US" sz="14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1,107</a:t>
                      </a: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200"/>
                        </a:spcBef>
                        <a:spcAft>
                          <a:spcPts val="200"/>
                        </a:spcAft>
                      </a:pPr>
                      <a:r>
                        <a:rPr lang="en-US" sz="14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0.000</a:t>
                      </a: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4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873471643"/>
                  </a:ext>
                </a:extLst>
              </a:tr>
            </a:tbl>
          </a:graphicData>
        </a:graphic>
      </p:graphicFrame>
    </p:spTree>
    <p:extLst>
      <p:ext uri="{BB962C8B-B14F-4D97-AF65-F5344CB8AC3E}">
        <p14:creationId xmlns:p14="http://schemas.microsoft.com/office/powerpoint/2010/main" val="1149198332"/>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5C870C-9640-4363-904B-82BA0D25D1E0}"/>
              </a:ext>
            </a:extLst>
          </p:cNvPr>
          <p:cNvSpPr>
            <a:spLocks noGrp="1"/>
          </p:cNvSpPr>
          <p:nvPr>
            <p:ph type="title"/>
          </p:nvPr>
        </p:nvSpPr>
        <p:spPr/>
        <p:txBody>
          <a:bodyPr/>
          <a:lstStyle/>
          <a:p>
            <a:r>
              <a:rPr lang="en-US" dirty="0"/>
              <a:t>Impact Analysis – Discipline and Grade Promotion</a:t>
            </a:r>
          </a:p>
        </p:txBody>
      </p:sp>
      <p:sp>
        <p:nvSpPr>
          <p:cNvPr id="4" name="Slide Number Placeholder 3">
            <a:extLst>
              <a:ext uri="{FF2B5EF4-FFF2-40B4-BE49-F238E27FC236}">
                <a16:creationId xmlns:a16="http://schemas.microsoft.com/office/drawing/2014/main" id="{3640E1BE-8928-4266-843C-294C2902FB8C}"/>
              </a:ext>
            </a:extLst>
          </p:cNvPr>
          <p:cNvSpPr>
            <a:spLocks noGrp="1"/>
          </p:cNvSpPr>
          <p:nvPr>
            <p:ph type="sldNum" idx="12"/>
          </p:nvPr>
        </p:nvSpPr>
        <p:spPr/>
        <p:txBody>
          <a:bodyPr/>
          <a:lstStyle/>
          <a:p>
            <a:pPr marL="0" lvl="0" indent="0" algn="ctr" rtl="0">
              <a:spcBef>
                <a:spcPts val="0"/>
              </a:spcBef>
              <a:spcAft>
                <a:spcPts val="0"/>
              </a:spcAft>
              <a:buNone/>
            </a:pPr>
            <a:fld id="{00000000-1234-1234-1234-123412341234}" type="slidenum">
              <a:rPr lang="en-US"/>
              <a:t>44</a:t>
            </a:fld>
            <a:endParaRPr lang="en-US"/>
          </a:p>
        </p:txBody>
      </p:sp>
      <p:pic>
        <p:nvPicPr>
          <p:cNvPr id="5" name="Google Shape;169;p23">
            <a:extLst>
              <a:ext uri="{FF2B5EF4-FFF2-40B4-BE49-F238E27FC236}">
                <a16:creationId xmlns:a16="http://schemas.microsoft.com/office/drawing/2014/main" id="{DFBF0352-A349-45BA-ADF0-6B9CBA095F50}"/>
              </a:ext>
            </a:extLst>
          </p:cNvPr>
          <p:cNvPicPr preferRelativeResize="0"/>
          <p:nvPr/>
        </p:nvPicPr>
        <p:blipFill>
          <a:blip r:embed="rId2">
            <a:duotone>
              <a:schemeClr val="accent3">
                <a:shade val="45000"/>
                <a:satMod val="135000"/>
              </a:schemeClr>
              <a:prstClr val="white"/>
            </a:duotone>
          </a:blip>
          <a:stretch>
            <a:fillRect/>
          </a:stretch>
        </p:blipFill>
        <p:spPr>
          <a:xfrm>
            <a:off x="393860" y="6160106"/>
            <a:ext cx="1795549" cy="365125"/>
          </a:xfrm>
          <a:prstGeom prst="rect">
            <a:avLst/>
          </a:prstGeom>
        </p:spPr>
      </p:pic>
      <p:sp>
        <p:nvSpPr>
          <p:cNvPr id="7" name="Text Placeholder 4"/>
          <p:cNvSpPr>
            <a:spLocks noGrp="1"/>
          </p:cNvSpPr>
          <p:nvPr>
            <p:ph type="body" idx="1"/>
          </p:nvPr>
        </p:nvSpPr>
        <p:spPr>
          <a:xfrm>
            <a:off x="19040" y="874589"/>
            <a:ext cx="11720242" cy="5285518"/>
          </a:xfrm>
        </p:spPr>
        <p:txBody>
          <a:bodyPr/>
          <a:lstStyle/>
          <a:p>
            <a:pPr marL="571500" indent="-342900">
              <a:buFont typeface="Arial" panose="020B0604020202020204" pitchFamily="34" charset="0"/>
              <a:buChar char="•"/>
            </a:pPr>
            <a:r>
              <a:rPr lang="en-US" sz="2400" dirty="0"/>
              <a:t>There was evidence that 21</a:t>
            </a:r>
            <a:r>
              <a:rPr lang="en-US" sz="2400" baseline="30000" dirty="0"/>
              <a:t>st</a:t>
            </a:r>
            <a:r>
              <a:rPr lang="en-US" sz="2400" dirty="0"/>
              <a:t> CCLC programs were having a positive impact on disciplinary incidents and suspensions (i.e., reductions), though results were not quite as strong. </a:t>
            </a:r>
          </a:p>
          <a:p>
            <a:pPr marL="571500" indent="-342900">
              <a:buFont typeface="Arial" panose="020B0604020202020204" pitchFamily="34" charset="0"/>
              <a:buChar char="•"/>
            </a:pPr>
            <a:r>
              <a:rPr lang="en-US" sz="2400" dirty="0"/>
              <a:t>Impact on grade promotion was not detected, though this may have been due to the low number of youth lacking grade promotion.</a:t>
            </a:r>
          </a:p>
          <a:p>
            <a:pPr marL="228600" indent="0" algn="ctr">
              <a:spcBef>
                <a:spcPts val="0"/>
              </a:spcBef>
            </a:pPr>
            <a:r>
              <a:rPr lang="en-US" sz="1800" b="1" dirty="0">
                <a:solidFill>
                  <a:srgbClr val="000000"/>
                </a:solidFill>
                <a:latin typeface="Calibri" panose="020F0502020204030204" pitchFamily="34" charset="0"/>
              </a:rPr>
              <a:t>Exhibit 67. Discipline, Suspension, and Grade Promotion Outcomes for Participants </a:t>
            </a:r>
          </a:p>
          <a:p>
            <a:pPr marL="228600" indent="0" algn="ctr">
              <a:spcBef>
                <a:spcPts val="0"/>
              </a:spcBef>
            </a:pPr>
            <a:r>
              <a:rPr lang="en-US" sz="1800" b="1" dirty="0">
                <a:solidFill>
                  <a:srgbClr val="000000"/>
                </a:solidFill>
                <a:latin typeface="Calibri" panose="020F0502020204030204" pitchFamily="34" charset="0"/>
              </a:rPr>
              <a:t>Attending 60 Days or More Compared With Nonparticipants (Whole Group Effects)</a:t>
            </a:r>
          </a:p>
          <a:p>
            <a:pPr marL="228600" indent="0" algn="ctr">
              <a:spcBef>
                <a:spcPts val="0"/>
              </a:spcBef>
            </a:pPr>
            <a:endParaRPr lang="en-US" sz="1800" b="1" dirty="0">
              <a:solidFill>
                <a:srgbClr val="000000"/>
              </a:solidFill>
              <a:latin typeface="Calibri" panose="020F0502020204030204" pitchFamily="34" charset="0"/>
            </a:endParaRPr>
          </a:p>
          <a:p>
            <a:pPr marL="228600" indent="0" algn="ctr">
              <a:spcBef>
                <a:spcPts val="0"/>
              </a:spcBef>
            </a:pPr>
            <a:endParaRPr lang="en-US" sz="1800" b="1" dirty="0">
              <a:solidFill>
                <a:srgbClr val="000000"/>
              </a:solidFill>
              <a:latin typeface="Calibri" panose="020F0502020204030204" pitchFamily="34" charset="0"/>
            </a:endParaRPr>
          </a:p>
          <a:p>
            <a:pPr marL="228600" indent="0" algn="ctr">
              <a:spcBef>
                <a:spcPts val="0"/>
              </a:spcBef>
            </a:pPr>
            <a:endParaRPr lang="en-US" sz="1800" b="1" dirty="0">
              <a:solidFill>
                <a:srgbClr val="000000"/>
              </a:solidFill>
              <a:latin typeface="Calibri" panose="020F0502020204030204" pitchFamily="34" charset="0"/>
            </a:endParaRPr>
          </a:p>
          <a:p>
            <a:pPr marL="688975" lvl="2">
              <a:spcBef>
                <a:spcPts val="0"/>
              </a:spcBef>
            </a:pPr>
            <a:endParaRPr lang="en-US" sz="1400" b="0" i="1" u="none" strike="noStrike" baseline="0" dirty="0">
              <a:solidFill>
                <a:srgbClr val="000000"/>
              </a:solidFill>
              <a:latin typeface="Calibri" panose="020F0502020204030204" pitchFamily="34" charset="0"/>
            </a:endParaRPr>
          </a:p>
          <a:p>
            <a:pPr marL="688975" lvl="2">
              <a:spcBef>
                <a:spcPts val="0"/>
              </a:spcBef>
            </a:pPr>
            <a:endParaRPr lang="en-US" sz="1400" i="1" dirty="0">
              <a:solidFill>
                <a:srgbClr val="000000"/>
              </a:solidFill>
              <a:latin typeface="Calibri" panose="020F0502020204030204" pitchFamily="34" charset="0"/>
            </a:endParaRPr>
          </a:p>
          <a:p>
            <a:pPr marL="688975" lvl="2">
              <a:spcBef>
                <a:spcPts val="0"/>
              </a:spcBef>
            </a:pPr>
            <a:r>
              <a:rPr lang="en-US" sz="1400" b="0" i="1" u="none" strike="noStrike" baseline="0" dirty="0">
                <a:solidFill>
                  <a:srgbClr val="000000"/>
                </a:solidFill>
                <a:latin typeface="Calibri" panose="020F0502020204030204" pitchFamily="34" charset="0"/>
              </a:rPr>
              <a:t>Note. </a:t>
            </a:r>
            <a:r>
              <a:rPr lang="en-US" sz="1400" b="0" i="0" u="none" strike="noStrike" baseline="0" dirty="0">
                <a:solidFill>
                  <a:srgbClr val="000000"/>
                </a:solidFill>
                <a:latin typeface="Calibri" panose="020F0502020204030204" pitchFamily="34" charset="0"/>
              </a:rPr>
              <a:t>Effect estimates are presented in log-odds units.</a:t>
            </a:r>
          </a:p>
          <a:p>
            <a:pPr marL="688975" lvl="2">
              <a:spcBef>
                <a:spcPts val="0"/>
              </a:spcBef>
            </a:pPr>
            <a:r>
              <a:rPr lang="en-US" sz="1400" b="0" i="0" u="none" strike="noStrike" baseline="0" dirty="0">
                <a:solidFill>
                  <a:srgbClr val="000000"/>
                </a:solidFill>
                <a:latin typeface="Calibri" panose="020F0502020204030204" pitchFamily="34" charset="0"/>
              </a:rPr>
              <a:t>*p &lt; .05. **p &lt; .01.</a:t>
            </a:r>
          </a:p>
        </p:txBody>
      </p:sp>
      <p:graphicFrame>
        <p:nvGraphicFramePr>
          <p:cNvPr id="8" name="Table 7">
            <a:extLst>
              <a:ext uri="{FF2B5EF4-FFF2-40B4-BE49-F238E27FC236}">
                <a16:creationId xmlns:a16="http://schemas.microsoft.com/office/drawing/2014/main" id="{4C430911-531E-4FF2-A706-01A4D5545176}"/>
              </a:ext>
            </a:extLst>
          </p:cNvPr>
          <p:cNvGraphicFramePr>
            <a:graphicFrameLocks noGrp="1"/>
          </p:cNvGraphicFramePr>
          <p:nvPr>
            <p:extLst>
              <p:ext uri="{D42A27DB-BD31-4B8C-83A1-F6EECF244321}">
                <p14:modId xmlns:p14="http://schemas.microsoft.com/office/powerpoint/2010/main" val="916781512"/>
              </p:ext>
            </p:extLst>
          </p:nvPr>
        </p:nvGraphicFramePr>
        <p:xfrm>
          <a:off x="588722" y="4036138"/>
          <a:ext cx="10672175" cy="1411220"/>
        </p:xfrm>
        <a:graphic>
          <a:graphicData uri="http://schemas.openxmlformats.org/drawingml/2006/table">
            <a:tbl>
              <a:tblPr firstRow="1" firstCol="1" bandRow="1"/>
              <a:tblGrid>
                <a:gridCol w="1115362">
                  <a:extLst>
                    <a:ext uri="{9D8B030D-6E8A-4147-A177-3AD203B41FA5}">
                      <a16:colId xmlns:a16="http://schemas.microsoft.com/office/drawing/2014/main" val="3506228027"/>
                    </a:ext>
                  </a:extLst>
                </a:gridCol>
                <a:gridCol w="1552681">
                  <a:extLst>
                    <a:ext uri="{9D8B030D-6E8A-4147-A177-3AD203B41FA5}">
                      <a16:colId xmlns:a16="http://schemas.microsoft.com/office/drawing/2014/main" val="3935260602"/>
                    </a:ext>
                  </a:extLst>
                </a:gridCol>
                <a:gridCol w="1334022">
                  <a:extLst>
                    <a:ext uri="{9D8B030D-6E8A-4147-A177-3AD203B41FA5}">
                      <a16:colId xmlns:a16="http://schemas.microsoft.com/office/drawing/2014/main" val="2882893241"/>
                    </a:ext>
                  </a:extLst>
                </a:gridCol>
                <a:gridCol w="1334022">
                  <a:extLst>
                    <a:ext uri="{9D8B030D-6E8A-4147-A177-3AD203B41FA5}">
                      <a16:colId xmlns:a16="http://schemas.microsoft.com/office/drawing/2014/main" val="4168515981"/>
                    </a:ext>
                  </a:extLst>
                </a:gridCol>
                <a:gridCol w="1334022">
                  <a:extLst>
                    <a:ext uri="{9D8B030D-6E8A-4147-A177-3AD203B41FA5}">
                      <a16:colId xmlns:a16="http://schemas.microsoft.com/office/drawing/2014/main" val="783194916"/>
                    </a:ext>
                  </a:extLst>
                </a:gridCol>
                <a:gridCol w="1334022">
                  <a:extLst>
                    <a:ext uri="{9D8B030D-6E8A-4147-A177-3AD203B41FA5}">
                      <a16:colId xmlns:a16="http://schemas.microsoft.com/office/drawing/2014/main" val="2970186977"/>
                    </a:ext>
                  </a:extLst>
                </a:gridCol>
                <a:gridCol w="1334022">
                  <a:extLst>
                    <a:ext uri="{9D8B030D-6E8A-4147-A177-3AD203B41FA5}">
                      <a16:colId xmlns:a16="http://schemas.microsoft.com/office/drawing/2014/main" val="892624995"/>
                    </a:ext>
                  </a:extLst>
                </a:gridCol>
                <a:gridCol w="1334022">
                  <a:extLst>
                    <a:ext uri="{9D8B030D-6E8A-4147-A177-3AD203B41FA5}">
                      <a16:colId xmlns:a16="http://schemas.microsoft.com/office/drawing/2014/main" val="3254934035"/>
                    </a:ext>
                  </a:extLst>
                </a:gridCol>
              </a:tblGrid>
              <a:tr h="352805">
                <a:tc>
                  <a:txBody>
                    <a:bodyPr/>
                    <a:lstStyle/>
                    <a:p>
                      <a:pPr marL="0" marR="0">
                        <a:lnSpc>
                          <a:spcPct val="115000"/>
                        </a:lnSpc>
                        <a:spcBef>
                          <a:spcPts val="200"/>
                        </a:spcBef>
                        <a:spcAft>
                          <a:spcPts val="200"/>
                        </a:spcAft>
                      </a:pPr>
                      <a:r>
                        <a:rPr lang="en-US" sz="1400" b="1">
                          <a:solidFill>
                            <a:srgbClr val="FFFFFF"/>
                          </a:solidFill>
                          <a:effectLst/>
                          <a:latin typeface="Calibri" panose="020F0502020204030204" pitchFamily="34" charset="0"/>
                          <a:ea typeface="Calibri" panose="020F0502020204030204" pitchFamily="34" charset="0"/>
                          <a:cs typeface="Times New Roman" panose="02020603050405020304" pitchFamily="18" charset="0"/>
                        </a:rPr>
                        <a:t>Treatment</a:t>
                      </a:r>
                      <a:endParaRPr lang="en-US" sz="14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3462"/>
                    </a:solidFill>
                  </a:tcPr>
                </a:tc>
                <a:tc>
                  <a:txBody>
                    <a:bodyPr/>
                    <a:lstStyle/>
                    <a:p>
                      <a:pPr marL="0" marR="0">
                        <a:lnSpc>
                          <a:spcPct val="115000"/>
                        </a:lnSpc>
                        <a:spcBef>
                          <a:spcPts val="200"/>
                        </a:spcBef>
                        <a:spcAft>
                          <a:spcPts val="200"/>
                        </a:spcAft>
                      </a:pPr>
                      <a:r>
                        <a:rPr lang="en-US" sz="1400" b="1">
                          <a:solidFill>
                            <a:srgbClr val="FFFFFF"/>
                          </a:solidFill>
                          <a:effectLst/>
                          <a:latin typeface="Calibri" panose="020F0502020204030204" pitchFamily="34" charset="0"/>
                          <a:ea typeface="Calibri" panose="020F0502020204030204" pitchFamily="34" charset="0"/>
                          <a:cs typeface="Times New Roman" panose="02020603050405020304" pitchFamily="18" charset="0"/>
                        </a:rPr>
                        <a:t>Outcome</a:t>
                      </a:r>
                      <a:endParaRPr lang="en-US" sz="14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3462"/>
                    </a:solidFill>
                  </a:tcPr>
                </a:tc>
                <a:tc>
                  <a:txBody>
                    <a:bodyPr/>
                    <a:lstStyle/>
                    <a:p>
                      <a:pPr marL="0" marR="0" algn="ctr">
                        <a:lnSpc>
                          <a:spcPct val="115000"/>
                        </a:lnSpc>
                        <a:spcBef>
                          <a:spcPts val="200"/>
                        </a:spcBef>
                        <a:spcAft>
                          <a:spcPts val="200"/>
                        </a:spcAft>
                      </a:pPr>
                      <a:r>
                        <a:rPr lang="en-US" sz="1400" b="1">
                          <a:solidFill>
                            <a:srgbClr val="FFFFFF"/>
                          </a:solidFill>
                          <a:effectLst/>
                          <a:latin typeface="Calibri" panose="020F0502020204030204" pitchFamily="34" charset="0"/>
                          <a:ea typeface="Calibri" panose="020F0502020204030204" pitchFamily="34" charset="0"/>
                          <a:cs typeface="Times New Roman" panose="02020603050405020304" pitchFamily="18" charset="0"/>
                        </a:rPr>
                        <a:t>Effect estimate</a:t>
                      </a:r>
                      <a:endParaRPr lang="en-US" sz="14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3462"/>
                    </a:solidFill>
                  </a:tcPr>
                </a:tc>
                <a:tc>
                  <a:txBody>
                    <a:bodyPr/>
                    <a:lstStyle/>
                    <a:p>
                      <a:pPr marL="0" marR="0" algn="ctr">
                        <a:lnSpc>
                          <a:spcPct val="115000"/>
                        </a:lnSpc>
                        <a:spcBef>
                          <a:spcPts val="200"/>
                        </a:spcBef>
                        <a:spcAft>
                          <a:spcPts val="200"/>
                        </a:spcAft>
                      </a:pPr>
                      <a:r>
                        <a:rPr lang="en-US" sz="1400" b="1">
                          <a:solidFill>
                            <a:srgbClr val="FFFFFF"/>
                          </a:solidFill>
                          <a:effectLst/>
                          <a:latin typeface="Calibri" panose="020F0502020204030204" pitchFamily="34" charset="0"/>
                          <a:ea typeface="Calibri" panose="020F0502020204030204" pitchFamily="34" charset="0"/>
                          <a:cs typeface="Times New Roman" panose="02020603050405020304" pitchFamily="18" charset="0"/>
                        </a:rPr>
                        <a:t>SE</a:t>
                      </a:r>
                      <a:endParaRPr lang="en-US" sz="14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3462"/>
                    </a:solidFill>
                  </a:tcPr>
                </a:tc>
                <a:tc>
                  <a:txBody>
                    <a:bodyPr/>
                    <a:lstStyle/>
                    <a:p>
                      <a:pPr marL="0" marR="0" algn="ctr">
                        <a:lnSpc>
                          <a:spcPct val="115000"/>
                        </a:lnSpc>
                        <a:spcBef>
                          <a:spcPts val="200"/>
                        </a:spcBef>
                        <a:spcAft>
                          <a:spcPts val="200"/>
                        </a:spcAft>
                      </a:pPr>
                      <a:r>
                        <a:rPr lang="en-US" sz="1400" b="1" i="1">
                          <a:solidFill>
                            <a:srgbClr val="FFFFFF"/>
                          </a:solidFill>
                          <a:effectLst/>
                          <a:latin typeface="Calibri" panose="020F0502020204030204" pitchFamily="34" charset="0"/>
                          <a:ea typeface="Calibri" panose="020F0502020204030204" pitchFamily="34" charset="0"/>
                          <a:cs typeface="Times New Roman" panose="02020603050405020304" pitchFamily="18" charset="0"/>
                        </a:rPr>
                        <a:t>n</a:t>
                      </a:r>
                      <a:r>
                        <a:rPr lang="en-US" sz="1400" b="1">
                          <a:solidFill>
                            <a:srgbClr val="FFFFFF"/>
                          </a:solidFill>
                          <a:effectLst/>
                          <a:latin typeface="Calibri" panose="020F0502020204030204" pitchFamily="34" charset="0"/>
                          <a:ea typeface="Calibri" panose="020F0502020204030204" pitchFamily="34" charset="0"/>
                          <a:cs typeface="Times New Roman" panose="02020603050405020304" pitchFamily="18" charset="0"/>
                        </a:rPr>
                        <a:t> control</a:t>
                      </a:r>
                      <a:endParaRPr lang="en-US" sz="14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3462"/>
                    </a:solidFill>
                  </a:tcPr>
                </a:tc>
                <a:tc>
                  <a:txBody>
                    <a:bodyPr/>
                    <a:lstStyle/>
                    <a:p>
                      <a:pPr marL="0" marR="0" algn="ctr">
                        <a:lnSpc>
                          <a:spcPct val="115000"/>
                        </a:lnSpc>
                        <a:spcBef>
                          <a:spcPts val="200"/>
                        </a:spcBef>
                        <a:spcAft>
                          <a:spcPts val="200"/>
                        </a:spcAft>
                      </a:pPr>
                      <a:r>
                        <a:rPr lang="en-US" sz="1400" b="1" i="1">
                          <a:solidFill>
                            <a:srgbClr val="FFFFFF"/>
                          </a:solidFill>
                          <a:effectLst/>
                          <a:latin typeface="Calibri" panose="020F0502020204030204" pitchFamily="34" charset="0"/>
                          <a:ea typeface="Calibri" panose="020F0502020204030204" pitchFamily="34" charset="0"/>
                          <a:cs typeface="Times New Roman" panose="02020603050405020304" pitchFamily="18" charset="0"/>
                        </a:rPr>
                        <a:t>n</a:t>
                      </a:r>
                      <a:r>
                        <a:rPr lang="en-US" sz="1400" b="1">
                          <a:solidFill>
                            <a:srgbClr val="FFFFFF"/>
                          </a:solidFill>
                          <a:effectLst/>
                          <a:latin typeface="Calibri" panose="020F0502020204030204" pitchFamily="34" charset="0"/>
                          <a:ea typeface="Calibri" panose="020F0502020204030204" pitchFamily="34" charset="0"/>
                          <a:cs typeface="Times New Roman" panose="02020603050405020304" pitchFamily="18" charset="0"/>
                        </a:rPr>
                        <a:t> treatment</a:t>
                      </a:r>
                      <a:endParaRPr lang="en-US" sz="14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3462"/>
                    </a:solidFill>
                  </a:tcPr>
                </a:tc>
                <a:tc>
                  <a:txBody>
                    <a:bodyPr/>
                    <a:lstStyle/>
                    <a:p>
                      <a:pPr marL="0" marR="0" algn="ctr">
                        <a:lnSpc>
                          <a:spcPct val="115000"/>
                        </a:lnSpc>
                        <a:spcBef>
                          <a:spcPts val="200"/>
                        </a:spcBef>
                        <a:spcAft>
                          <a:spcPts val="200"/>
                        </a:spcAft>
                      </a:pPr>
                      <a:r>
                        <a:rPr lang="en-US" sz="1400" b="1" i="1">
                          <a:solidFill>
                            <a:srgbClr val="FFFFFF"/>
                          </a:solidFill>
                          <a:effectLst/>
                          <a:latin typeface="Calibri" panose="020F0502020204030204" pitchFamily="34" charset="0"/>
                          <a:ea typeface="Calibri" panose="020F0502020204030204" pitchFamily="34" charset="0"/>
                          <a:cs typeface="Times New Roman" panose="02020603050405020304" pitchFamily="18" charset="0"/>
                        </a:rPr>
                        <a:t>p</a:t>
                      </a:r>
                      <a:endParaRPr lang="en-US" sz="14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3462"/>
                    </a:solidFill>
                  </a:tcPr>
                </a:tc>
                <a:tc>
                  <a:txBody>
                    <a:bodyPr/>
                    <a:lstStyle/>
                    <a:p>
                      <a:pPr marL="0" marR="0" algn="ctr">
                        <a:lnSpc>
                          <a:spcPct val="115000"/>
                        </a:lnSpc>
                        <a:spcBef>
                          <a:spcPts val="200"/>
                        </a:spcBef>
                        <a:spcAft>
                          <a:spcPts val="200"/>
                        </a:spcAft>
                      </a:pPr>
                      <a:r>
                        <a:rPr lang="en-US" sz="1400" b="1">
                          <a:solidFill>
                            <a:srgbClr val="FFFFFF"/>
                          </a:solidFill>
                          <a:effectLst/>
                          <a:latin typeface="Calibri" panose="020F0502020204030204" pitchFamily="34" charset="0"/>
                          <a:ea typeface="Calibri" panose="020F0502020204030204" pitchFamily="34" charset="0"/>
                          <a:cs typeface="Times New Roman" panose="02020603050405020304" pitchFamily="18" charset="0"/>
                        </a:rPr>
                        <a:t>Significance</a:t>
                      </a:r>
                      <a:endParaRPr lang="en-US" sz="14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rgbClr val="FFFFFF"/>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3462"/>
                    </a:solidFill>
                  </a:tcPr>
                </a:tc>
                <a:extLst>
                  <a:ext uri="{0D108BD9-81ED-4DB2-BD59-A6C34878D82A}">
                    <a16:rowId xmlns:a16="http://schemas.microsoft.com/office/drawing/2014/main" val="2795411443"/>
                  </a:ext>
                </a:extLst>
              </a:tr>
              <a:tr h="352805">
                <a:tc>
                  <a:txBody>
                    <a:bodyPr/>
                    <a:lstStyle/>
                    <a:p>
                      <a:pPr marL="0" marR="0">
                        <a:lnSpc>
                          <a:spcPct val="115000"/>
                        </a:lnSpc>
                        <a:spcBef>
                          <a:spcPts val="200"/>
                        </a:spcBef>
                        <a:spcAft>
                          <a:spcPts val="200"/>
                        </a:spcAft>
                      </a:pPr>
                      <a:r>
                        <a:rPr lang="en-US" sz="14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60+ days</a:t>
                      </a: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200"/>
                        </a:spcBef>
                        <a:spcAft>
                          <a:spcPts val="200"/>
                        </a:spcAft>
                      </a:pPr>
                      <a:r>
                        <a:rPr lang="en-US" sz="14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Discipline incidents</a:t>
                      </a: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200"/>
                        </a:spcBef>
                        <a:spcAft>
                          <a:spcPts val="200"/>
                        </a:spcAft>
                      </a:pPr>
                      <a:r>
                        <a:rPr lang="en-US" sz="14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-0.496</a:t>
                      </a: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200"/>
                        </a:spcBef>
                        <a:spcAft>
                          <a:spcPts val="200"/>
                        </a:spcAft>
                      </a:pPr>
                      <a:r>
                        <a:rPr lang="en-US" sz="14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0.245</a:t>
                      </a: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200"/>
                        </a:spcBef>
                        <a:spcAft>
                          <a:spcPts val="200"/>
                        </a:spcAft>
                      </a:pPr>
                      <a:r>
                        <a:rPr lang="en-US" sz="14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978</a:t>
                      </a: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200"/>
                        </a:spcBef>
                        <a:spcAft>
                          <a:spcPts val="200"/>
                        </a:spcAft>
                      </a:pPr>
                      <a:r>
                        <a:rPr lang="en-US" sz="14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754</a:t>
                      </a: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200"/>
                        </a:spcBef>
                        <a:spcAft>
                          <a:spcPts val="200"/>
                        </a:spcAft>
                      </a:pPr>
                      <a:r>
                        <a:rPr lang="en-US" sz="14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0.043</a:t>
                      </a: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4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717649106"/>
                  </a:ext>
                </a:extLst>
              </a:tr>
              <a:tr h="352805">
                <a:tc>
                  <a:txBody>
                    <a:bodyPr/>
                    <a:lstStyle/>
                    <a:p>
                      <a:pPr marL="0" marR="0">
                        <a:lnSpc>
                          <a:spcPct val="115000"/>
                        </a:lnSpc>
                        <a:spcBef>
                          <a:spcPts val="200"/>
                        </a:spcBef>
                        <a:spcAft>
                          <a:spcPts val="200"/>
                        </a:spcAft>
                      </a:pPr>
                      <a:r>
                        <a:rPr lang="en-US" sz="14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60+ days</a:t>
                      </a: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200"/>
                        </a:spcBef>
                        <a:spcAft>
                          <a:spcPts val="200"/>
                        </a:spcAft>
                      </a:pPr>
                      <a:r>
                        <a:rPr lang="en-US" sz="14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Days suspended</a:t>
                      </a: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200"/>
                        </a:spcBef>
                        <a:spcAft>
                          <a:spcPts val="200"/>
                        </a:spcAft>
                      </a:pPr>
                      <a:r>
                        <a:rPr lang="en-US" sz="14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-0.493</a:t>
                      </a: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200"/>
                        </a:spcBef>
                        <a:spcAft>
                          <a:spcPts val="200"/>
                        </a:spcAft>
                      </a:pPr>
                      <a:r>
                        <a:rPr lang="en-US" sz="14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0.184</a:t>
                      </a: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200"/>
                        </a:spcBef>
                        <a:spcAft>
                          <a:spcPts val="200"/>
                        </a:spcAft>
                      </a:pPr>
                      <a:r>
                        <a:rPr lang="en-US" sz="14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979</a:t>
                      </a: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200"/>
                        </a:spcBef>
                        <a:spcAft>
                          <a:spcPts val="200"/>
                        </a:spcAft>
                      </a:pPr>
                      <a:r>
                        <a:rPr lang="en-US" sz="14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754</a:t>
                      </a: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200"/>
                        </a:spcBef>
                        <a:spcAft>
                          <a:spcPts val="200"/>
                        </a:spcAft>
                      </a:pPr>
                      <a:r>
                        <a:rPr lang="en-US" sz="14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0.007</a:t>
                      </a: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4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791502037"/>
                  </a:ext>
                </a:extLst>
              </a:tr>
              <a:tr h="352805">
                <a:tc>
                  <a:txBody>
                    <a:bodyPr/>
                    <a:lstStyle/>
                    <a:p>
                      <a:pPr marL="0" marR="0">
                        <a:lnSpc>
                          <a:spcPct val="115000"/>
                        </a:lnSpc>
                        <a:spcBef>
                          <a:spcPts val="200"/>
                        </a:spcBef>
                        <a:spcAft>
                          <a:spcPts val="200"/>
                        </a:spcAft>
                      </a:pPr>
                      <a:r>
                        <a:rPr lang="en-US" sz="14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60+ days</a:t>
                      </a: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200"/>
                        </a:spcBef>
                        <a:spcAft>
                          <a:spcPts val="200"/>
                        </a:spcAft>
                      </a:pPr>
                      <a:r>
                        <a:rPr lang="en-US" sz="14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Grade promotion</a:t>
                      </a: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200"/>
                        </a:spcBef>
                        <a:spcAft>
                          <a:spcPts val="200"/>
                        </a:spcAft>
                      </a:pPr>
                      <a:r>
                        <a:rPr lang="en-US" sz="14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0.124</a:t>
                      </a: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200"/>
                        </a:spcBef>
                        <a:spcAft>
                          <a:spcPts val="200"/>
                        </a:spcAft>
                      </a:pPr>
                      <a:r>
                        <a:rPr lang="en-US" sz="14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0.218</a:t>
                      </a: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200"/>
                        </a:spcBef>
                        <a:spcAft>
                          <a:spcPts val="200"/>
                        </a:spcAft>
                      </a:pPr>
                      <a:r>
                        <a:rPr lang="en-US" sz="14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975</a:t>
                      </a: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200"/>
                        </a:spcBef>
                        <a:spcAft>
                          <a:spcPts val="200"/>
                        </a:spcAft>
                      </a:pPr>
                      <a:r>
                        <a:rPr lang="en-US" sz="14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754</a:t>
                      </a: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200"/>
                        </a:spcBef>
                        <a:spcAft>
                          <a:spcPts val="200"/>
                        </a:spcAft>
                      </a:pPr>
                      <a:r>
                        <a:rPr lang="en-US" sz="14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0.571</a:t>
                      </a: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pPr>
                      <a:endParaRPr lang="en-US" sz="1400" dirty="0">
                        <a:effectLst/>
                        <a:latin typeface="Calibri" panose="020F0502020204030204" pitchFamily="34"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308644319"/>
                  </a:ext>
                </a:extLst>
              </a:tr>
            </a:tbl>
          </a:graphicData>
        </a:graphic>
      </p:graphicFrame>
    </p:spTree>
    <p:extLst>
      <p:ext uri="{BB962C8B-B14F-4D97-AF65-F5344CB8AC3E}">
        <p14:creationId xmlns:p14="http://schemas.microsoft.com/office/powerpoint/2010/main" val="2716198873"/>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5C870C-9640-4363-904B-82BA0D25D1E0}"/>
              </a:ext>
            </a:extLst>
          </p:cNvPr>
          <p:cNvSpPr>
            <a:spLocks noGrp="1"/>
          </p:cNvSpPr>
          <p:nvPr>
            <p:ph type="title"/>
          </p:nvPr>
        </p:nvSpPr>
        <p:spPr/>
        <p:txBody>
          <a:bodyPr/>
          <a:lstStyle/>
          <a:p>
            <a:r>
              <a:rPr lang="en-US" dirty="0"/>
              <a:t>Impact Analysis – Caveat</a:t>
            </a:r>
          </a:p>
        </p:txBody>
      </p:sp>
      <p:sp>
        <p:nvSpPr>
          <p:cNvPr id="4" name="Slide Number Placeholder 3">
            <a:extLst>
              <a:ext uri="{FF2B5EF4-FFF2-40B4-BE49-F238E27FC236}">
                <a16:creationId xmlns:a16="http://schemas.microsoft.com/office/drawing/2014/main" id="{3640E1BE-8928-4266-843C-294C2902FB8C}"/>
              </a:ext>
            </a:extLst>
          </p:cNvPr>
          <p:cNvSpPr>
            <a:spLocks noGrp="1"/>
          </p:cNvSpPr>
          <p:nvPr>
            <p:ph type="sldNum" idx="12"/>
          </p:nvPr>
        </p:nvSpPr>
        <p:spPr/>
        <p:txBody>
          <a:bodyPr/>
          <a:lstStyle/>
          <a:p>
            <a:pPr marL="0" lvl="0" indent="0" algn="ctr" rtl="0">
              <a:spcBef>
                <a:spcPts val="0"/>
              </a:spcBef>
              <a:spcAft>
                <a:spcPts val="0"/>
              </a:spcAft>
              <a:buNone/>
            </a:pPr>
            <a:fld id="{00000000-1234-1234-1234-123412341234}" type="slidenum">
              <a:rPr lang="en-US"/>
              <a:t>45</a:t>
            </a:fld>
            <a:endParaRPr lang="en-US"/>
          </a:p>
        </p:txBody>
      </p:sp>
      <p:pic>
        <p:nvPicPr>
          <p:cNvPr id="5" name="Google Shape;169;p23">
            <a:extLst>
              <a:ext uri="{FF2B5EF4-FFF2-40B4-BE49-F238E27FC236}">
                <a16:creationId xmlns:a16="http://schemas.microsoft.com/office/drawing/2014/main" id="{DFBF0352-A349-45BA-ADF0-6B9CBA095F50}"/>
              </a:ext>
            </a:extLst>
          </p:cNvPr>
          <p:cNvPicPr preferRelativeResize="0"/>
          <p:nvPr/>
        </p:nvPicPr>
        <p:blipFill>
          <a:blip r:embed="rId2">
            <a:duotone>
              <a:schemeClr val="accent3">
                <a:shade val="45000"/>
                <a:satMod val="135000"/>
              </a:schemeClr>
              <a:prstClr val="white"/>
            </a:duotone>
          </a:blip>
          <a:stretch>
            <a:fillRect/>
          </a:stretch>
        </p:blipFill>
        <p:spPr>
          <a:xfrm>
            <a:off x="393860" y="6160106"/>
            <a:ext cx="1795549" cy="365125"/>
          </a:xfrm>
          <a:prstGeom prst="rect">
            <a:avLst/>
          </a:prstGeom>
        </p:spPr>
      </p:pic>
      <p:sp>
        <p:nvSpPr>
          <p:cNvPr id="7" name="Text Placeholder 4"/>
          <p:cNvSpPr>
            <a:spLocks noGrp="1"/>
          </p:cNvSpPr>
          <p:nvPr>
            <p:ph type="body" idx="1"/>
          </p:nvPr>
        </p:nvSpPr>
        <p:spPr>
          <a:xfrm>
            <a:off x="19040" y="991196"/>
            <a:ext cx="11720242" cy="5022990"/>
          </a:xfrm>
        </p:spPr>
        <p:txBody>
          <a:bodyPr/>
          <a:lstStyle/>
          <a:p>
            <a:pPr marL="571500" indent="-342900">
              <a:buFont typeface="Arial" panose="020B0604020202020204" pitchFamily="34" charset="0"/>
              <a:buChar char="•"/>
            </a:pPr>
            <a:r>
              <a:rPr lang="en-US" sz="2400" dirty="0"/>
              <a:t>One site was initially going to be excluded from this analysis due to lower scores on the PQA. However, the site was reinstated in the sample because the state 21</a:t>
            </a:r>
            <a:r>
              <a:rPr lang="en-US" sz="2400" baseline="30000" dirty="0"/>
              <a:t>st</a:t>
            </a:r>
            <a:r>
              <a:rPr lang="en-US" sz="2400" dirty="0"/>
              <a:t> CCLC Coordinator and the site visitor both agreed that the program was indeed of high quality.</a:t>
            </a:r>
          </a:p>
          <a:p>
            <a:pPr marL="571500" indent="-342900">
              <a:buFont typeface="Arial" panose="020B0604020202020204" pitchFamily="34" charset="0"/>
              <a:buChar char="•"/>
            </a:pPr>
            <a:r>
              <a:rPr lang="en-US" sz="2400" dirty="0"/>
              <a:t>Inclusion of this center resulted in several previously nonsignificant effects becoming statistically significant (likely due to increased n size ).</a:t>
            </a:r>
          </a:p>
          <a:p>
            <a:pPr marL="571500" indent="-342900">
              <a:buFont typeface="Arial" panose="020B0604020202020204" pitchFamily="34" charset="0"/>
              <a:buChar char="•"/>
            </a:pPr>
            <a:r>
              <a:rPr lang="en-US" sz="2400" dirty="0"/>
              <a:t>This suggests there are important aspects of program quality not captured by the PQA data.</a:t>
            </a:r>
          </a:p>
        </p:txBody>
      </p:sp>
    </p:spTree>
    <p:extLst>
      <p:ext uri="{BB962C8B-B14F-4D97-AF65-F5344CB8AC3E}">
        <p14:creationId xmlns:p14="http://schemas.microsoft.com/office/powerpoint/2010/main" val="3663518232"/>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5C870C-9640-4363-904B-82BA0D25D1E0}"/>
              </a:ext>
            </a:extLst>
          </p:cNvPr>
          <p:cNvSpPr>
            <a:spLocks noGrp="1"/>
          </p:cNvSpPr>
          <p:nvPr>
            <p:ph type="title"/>
          </p:nvPr>
        </p:nvSpPr>
        <p:spPr/>
        <p:txBody>
          <a:bodyPr/>
          <a:lstStyle/>
          <a:p>
            <a:r>
              <a:rPr lang="en-US" dirty="0"/>
              <a:t>Evaluation Report Recommendations</a:t>
            </a:r>
          </a:p>
        </p:txBody>
      </p:sp>
      <p:sp>
        <p:nvSpPr>
          <p:cNvPr id="4" name="Slide Number Placeholder 3">
            <a:extLst>
              <a:ext uri="{FF2B5EF4-FFF2-40B4-BE49-F238E27FC236}">
                <a16:creationId xmlns:a16="http://schemas.microsoft.com/office/drawing/2014/main" id="{3640E1BE-8928-4266-843C-294C2902FB8C}"/>
              </a:ext>
            </a:extLst>
          </p:cNvPr>
          <p:cNvSpPr>
            <a:spLocks noGrp="1"/>
          </p:cNvSpPr>
          <p:nvPr>
            <p:ph type="sldNum" idx="12"/>
          </p:nvPr>
        </p:nvSpPr>
        <p:spPr/>
        <p:txBody>
          <a:bodyPr/>
          <a:lstStyle/>
          <a:p>
            <a:pPr marL="0" lvl="0" indent="0" algn="ctr" rtl="0">
              <a:spcBef>
                <a:spcPts val="0"/>
              </a:spcBef>
              <a:spcAft>
                <a:spcPts val="0"/>
              </a:spcAft>
              <a:buNone/>
            </a:pPr>
            <a:fld id="{00000000-1234-1234-1234-123412341234}" type="slidenum">
              <a:rPr lang="en-US"/>
              <a:t>46</a:t>
            </a:fld>
            <a:endParaRPr lang="en-US"/>
          </a:p>
        </p:txBody>
      </p:sp>
      <p:pic>
        <p:nvPicPr>
          <p:cNvPr id="5" name="Google Shape;169;p23">
            <a:extLst>
              <a:ext uri="{FF2B5EF4-FFF2-40B4-BE49-F238E27FC236}">
                <a16:creationId xmlns:a16="http://schemas.microsoft.com/office/drawing/2014/main" id="{DFBF0352-A349-45BA-ADF0-6B9CBA095F50}"/>
              </a:ext>
            </a:extLst>
          </p:cNvPr>
          <p:cNvPicPr preferRelativeResize="0"/>
          <p:nvPr/>
        </p:nvPicPr>
        <p:blipFill>
          <a:blip r:embed="rId2">
            <a:duotone>
              <a:schemeClr val="accent3">
                <a:shade val="45000"/>
                <a:satMod val="135000"/>
              </a:schemeClr>
              <a:prstClr val="white"/>
            </a:duotone>
          </a:blip>
          <a:stretch>
            <a:fillRect/>
          </a:stretch>
        </p:blipFill>
        <p:spPr>
          <a:xfrm>
            <a:off x="393860" y="6160106"/>
            <a:ext cx="1795549" cy="365125"/>
          </a:xfrm>
          <a:prstGeom prst="rect">
            <a:avLst/>
          </a:prstGeom>
        </p:spPr>
      </p:pic>
      <p:sp>
        <p:nvSpPr>
          <p:cNvPr id="7" name="Text Placeholder 4"/>
          <p:cNvSpPr>
            <a:spLocks noGrp="1"/>
          </p:cNvSpPr>
          <p:nvPr>
            <p:ph type="body" idx="1"/>
          </p:nvPr>
        </p:nvSpPr>
        <p:spPr>
          <a:xfrm>
            <a:off x="19040" y="861545"/>
            <a:ext cx="11491642" cy="5022989"/>
          </a:xfrm>
        </p:spPr>
        <p:txBody>
          <a:bodyPr/>
          <a:lstStyle/>
          <a:p>
            <a:pPr marL="742950" indent="-514350">
              <a:buFont typeface="+mj-lt"/>
              <a:buAutoNum type="arabicPeriod"/>
            </a:pPr>
            <a:r>
              <a:rPr lang="en-US" sz="2400" dirty="0"/>
              <a:t>Investigate how COVID-19 and the attendant economic disruption have affected 21st CCLC staffing. </a:t>
            </a:r>
          </a:p>
          <a:p>
            <a:pPr marL="742950" indent="-514350">
              <a:buFont typeface="+mj-lt"/>
              <a:buAutoNum type="arabicPeriod"/>
            </a:pPr>
            <a:r>
              <a:rPr lang="en-US" sz="2400" dirty="0"/>
              <a:t>Continue exploring social-emotional outcome measures. </a:t>
            </a:r>
          </a:p>
          <a:p>
            <a:pPr marL="742950" indent="-514350">
              <a:buFont typeface="+mj-lt"/>
              <a:buAutoNum type="arabicPeriod"/>
            </a:pPr>
            <a:r>
              <a:rPr lang="en-US" sz="2400" dirty="0"/>
              <a:t>Consider investigating how often youth have opportunities for youth voice and choice.</a:t>
            </a:r>
          </a:p>
          <a:p>
            <a:pPr marL="742950" indent="-514350">
              <a:buFont typeface="+mj-lt"/>
              <a:buAutoNum type="arabicPeriod"/>
            </a:pPr>
            <a:r>
              <a:rPr lang="en-US" sz="2400" dirty="0"/>
              <a:t>Further explore definitions of program quality.  </a:t>
            </a:r>
          </a:p>
          <a:p>
            <a:pPr marL="742950" indent="-514350">
              <a:buFont typeface="+mj-lt"/>
              <a:buAutoNum type="arabicPeriod"/>
            </a:pPr>
            <a:r>
              <a:rPr lang="en-US" sz="2400" dirty="0"/>
              <a:t>Consider low-stakes ways to compare higher quality centers with lower quality centers. </a:t>
            </a:r>
          </a:p>
          <a:p>
            <a:pPr marL="742950" indent="-514350">
              <a:buFont typeface="+mj-lt"/>
              <a:buAutoNum type="arabicPeriod"/>
            </a:pPr>
            <a:r>
              <a:rPr lang="en-US" sz="2400" dirty="0"/>
              <a:t>As a way to further explore Rhode Island’s 21st CCLC action plan, consider a longitudinal study. </a:t>
            </a:r>
          </a:p>
        </p:txBody>
      </p:sp>
    </p:spTree>
    <p:extLst>
      <p:ext uri="{BB962C8B-B14F-4D97-AF65-F5344CB8AC3E}">
        <p14:creationId xmlns:p14="http://schemas.microsoft.com/office/powerpoint/2010/main" val="153896022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Evaluation Limitations</a:t>
            </a:r>
          </a:p>
        </p:txBody>
      </p:sp>
      <p:sp>
        <p:nvSpPr>
          <p:cNvPr id="5" name="Slide Number Placeholder 4"/>
          <p:cNvSpPr>
            <a:spLocks noGrp="1"/>
          </p:cNvSpPr>
          <p:nvPr>
            <p:ph type="sldNum" sz="quarter" idx="12"/>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fld id="{F477D24C-55BC-4150-BC77-7526DE4131D6}" type="slidenum">
              <a:rPr kumimoji="0" lang="en-US" sz="1600" b="0" i="0" u="none" strike="noStrike" kern="1200" cap="none" spc="0" normalizeH="0" baseline="0" noProof="0" smtClean="0">
                <a:ln>
                  <a:noFill/>
                </a:ln>
                <a:solidFill>
                  <a:prstClr val="white"/>
                </a:solidFill>
                <a:effectLst/>
                <a:uLnTx/>
                <a:uFillTx/>
                <a:latin typeface="Franklin Gothic Book"/>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5</a:t>
            </a:fld>
            <a:endParaRPr kumimoji="0" lang="en-US" sz="1600" b="0" i="0" u="none" strike="noStrike" kern="1200" cap="none" spc="0" normalizeH="0" baseline="0" noProof="0">
              <a:ln>
                <a:noFill/>
              </a:ln>
              <a:solidFill>
                <a:prstClr val="white"/>
              </a:solidFill>
              <a:effectLst/>
              <a:uLnTx/>
              <a:uFillTx/>
              <a:latin typeface="Franklin Gothic Book"/>
              <a:ea typeface="+mn-ea"/>
              <a:cs typeface="+mn-cs"/>
            </a:endParaRPr>
          </a:p>
        </p:txBody>
      </p:sp>
      <p:pic>
        <p:nvPicPr>
          <p:cNvPr id="8" name="Google Shape;169;p23">
            <a:extLst>
              <a:ext uri="{FF2B5EF4-FFF2-40B4-BE49-F238E27FC236}">
                <a16:creationId xmlns:a16="http://schemas.microsoft.com/office/drawing/2014/main" id="{200260E2-09A1-4FBE-9319-D1245ACD7D29}"/>
              </a:ext>
            </a:extLst>
          </p:cNvPr>
          <p:cNvPicPr preferRelativeResize="0"/>
          <p:nvPr/>
        </p:nvPicPr>
        <p:blipFill>
          <a:blip r:embed="rId2">
            <a:duotone>
              <a:schemeClr val="accent3">
                <a:shade val="45000"/>
                <a:satMod val="135000"/>
              </a:schemeClr>
              <a:prstClr val="white"/>
            </a:duotone>
          </a:blip>
          <a:stretch>
            <a:fillRect/>
          </a:stretch>
        </p:blipFill>
        <p:spPr>
          <a:xfrm>
            <a:off x="393860" y="6160106"/>
            <a:ext cx="1795549" cy="365125"/>
          </a:xfrm>
          <a:prstGeom prst="rect">
            <a:avLst/>
          </a:prstGeom>
        </p:spPr>
      </p:pic>
      <p:sp>
        <p:nvSpPr>
          <p:cNvPr id="3" name="Content Placeholder 2"/>
          <p:cNvSpPr>
            <a:spLocks noGrp="1"/>
          </p:cNvSpPr>
          <p:nvPr>
            <p:ph idx="1"/>
          </p:nvPr>
        </p:nvSpPr>
        <p:spPr>
          <a:xfrm>
            <a:off x="137787" y="979713"/>
            <a:ext cx="12054214" cy="5161775"/>
          </a:xfrm>
        </p:spPr>
        <p:txBody>
          <a:bodyPr/>
          <a:lstStyle/>
          <a:p>
            <a:r>
              <a:rPr lang="en-US" sz="2400" dirty="0"/>
              <a:t>Survey data can be biased.</a:t>
            </a:r>
          </a:p>
          <a:p>
            <a:r>
              <a:rPr lang="en-US" sz="2400" dirty="0"/>
              <a:t>Some youth appeared not to take the surveys seriously.</a:t>
            </a:r>
          </a:p>
          <a:p>
            <a:r>
              <a:rPr lang="en-US" sz="2400" dirty="0"/>
              <a:t>Middle school sites only had one set of PQA observations.</a:t>
            </a:r>
          </a:p>
          <a:p>
            <a:r>
              <a:rPr lang="en-US" sz="2400" dirty="0"/>
              <a:t>Participation data are self-reported by grantees.</a:t>
            </a:r>
          </a:p>
          <a:p>
            <a:r>
              <a:rPr lang="en-US" sz="2400" dirty="0"/>
              <a:t>Quasi-experimental design is not as strong as random assignment.</a:t>
            </a:r>
          </a:p>
          <a:p>
            <a:r>
              <a:rPr lang="en-US" sz="2400" dirty="0"/>
              <a:t>Non-participants could have participated in other, similar programming.</a:t>
            </a:r>
          </a:p>
          <a:p>
            <a:r>
              <a:rPr lang="en-US" sz="2400" dirty="0"/>
              <a:t>Limited number of centers made it harder to detect significant relationships between data.</a:t>
            </a:r>
          </a:p>
          <a:p>
            <a:pPr marL="0" indent="0">
              <a:buNone/>
            </a:pPr>
            <a:endParaRPr lang="en-US" sz="2400" dirty="0"/>
          </a:p>
        </p:txBody>
      </p:sp>
    </p:spTree>
    <p:extLst>
      <p:ext uri="{BB962C8B-B14F-4D97-AF65-F5344CB8AC3E}">
        <p14:creationId xmlns:p14="http://schemas.microsoft.com/office/powerpoint/2010/main" val="281152329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Center Overview - Staffing</a:t>
            </a:r>
          </a:p>
        </p:txBody>
      </p:sp>
      <p:sp>
        <p:nvSpPr>
          <p:cNvPr id="5" name="Slide Number Placeholder 4"/>
          <p:cNvSpPr>
            <a:spLocks noGrp="1"/>
          </p:cNvSpPr>
          <p:nvPr>
            <p:ph type="sldNum" sz="quarter" idx="12"/>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fld id="{F477D24C-55BC-4150-BC77-7526DE4131D6}" type="slidenum">
              <a:rPr kumimoji="0" lang="en-US" sz="1600" b="0" i="0" u="none" strike="noStrike" kern="1200" cap="none" spc="0" normalizeH="0" baseline="0" noProof="0" smtClean="0">
                <a:ln>
                  <a:noFill/>
                </a:ln>
                <a:solidFill>
                  <a:prstClr val="white"/>
                </a:solidFill>
                <a:effectLst/>
                <a:uLnTx/>
                <a:uFillTx/>
                <a:latin typeface="Franklin Gothic Book"/>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6</a:t>
            </a:fld>
            <a:endParaRPr kumimoji="0" lang="en-US" sz="1600" b="0" i="0" u="none" strike="noStrike" kern="1200" cap="none" spc="0" normalizeH="0" baseline="0" noProof="0">
              <a:ln>
                <a:noFill/>
              </a:ln>
              <a:solidFill>
                <a:prstClr val="white"/>
              </a:solidFill>
              <a:effectLst/>
              <a:uLnTx/>
              <a:uFillTx/>
              <a:latin typeface="Franklin Gothic Book"/>
              <a:ea typeface="+mn-ea"/>
              <a:cs typeface="+mn-cs"/>
            </a:endParaRPr>
          </a:p>
        </p:txBody>
      </p:sp>
      <p:pic>
        <p:nvPicPr>
          <p:cNvPr id="8" name="Google Shape;169;p23">
            <a:extLst>
              <a:ext uri="{FF2B5EF4-FFF2-40B4-BE49-F238E27FC236}">
                <a16:creationId xmlns:a16="http://schemas.microsoft.com/office/drawing/2014/main" id="{200260E2-09A1-4FBE-9319-D1245ACD7D29}"/>
              </a:ext>
            </a:extLst>
          </p:cNvPr>
          <p:cNvPicPr preferRelativeResize="0"/>
          <p:nvPr/>
        </p:nvPicPr>
        <p:blipFill>
          <a:blip r:embed="rId2">
            <a:duotone>
              <a:schemeClr val="accent3">
                <a:shade val="45000"/>
                <a:satMod val="135000"/>
              </a:schemeClr>
              <a:prstClr val="white"/>
            </a:duotone>
          </a:blip>
          <a:stretch>
            <a:fillRect/>
          </a:stretch>
        </p:blipFill>
        <p:spPr>
          <a:xfrm>
            <a:off x="393860" y="6160106"/>
            <a:ext cx="1795549" cy="365125"/>
          </a:xfrm>
          <a:prstGeom prst="rect">
            <a:avLst/>
          </a:prstGeom>
        </p:spPr>
      </p:pic>
      <p:sp>
        <p:nvSpPr>
          <p:cNvPr id="3" name="Content Placeholder 2"/>
          <p:cNvSpPr>
            <a:spLocks noGrp="1"/>
          </p:cNvSpPr>
          <p:nvPr>
            <p:ph idx="1"/>
          </p:nvPr>
        </p:nvSpPr>
        <p:spPr>
          <a:xfrm>
            <a:off x="304799" y="963037"/>
            <a:ext cx="11582401" cy="5178451"/>
          </a:xfrm>
        </p:spPr>
        <p:txBody>
          <a:bodyPr/>
          <a:lstStyle/>
          <a:p>
            <a:r>
              <a:rPr lang="en-US" sz="2800" dirty="0"/>
              <a:t>Wide variety of staffing models, with no predominant configuration.</a:t>
            </a:r>
          </a:p>
          <a:p>
            <a:r>
              <a:rPr lang="en-US" sz="2800" dirty="0"/>
              <a:t>In general, though:</a:t>
            </a:r>
          </a:p>
          <a:p>
            <a:pPr lvl="1">
              <a:spcBef>
                <a:spcPts val="0"/>
              </a:spcBef>
            </a:pPr>
            <a:r>
              <a:rPr lang="en-US" sz="2400" dirty="0"/>
              <a:t>Middle school centers relied on more administrators. </a:t>
            </a:r>
          </a:p>
          <a:p>
            <a:pPr lvl="1">
              <a:spcBef>
                <a:spcPts val="0"/>
              </a:spcBef>
            </a:pPr>
            <a:r>
              <a:rPr lang="en-US" sz="2400" dirty="0"/>
              <a:t>Elementary centers used more teachers (paid) and high school students (volunteers) for summer programming. </a:t>
            </a:r>
          </a:p>
          <a:p>
            <a:pPr lvl="1">
              <a:spcBef>
                <a:spcPts val="0"/>
              </a:spcBef>
            </a:pPr>
            <a:r>
              <a:rPr lang="en-US" sz="2400" dirty="0"/>
              <a:t>Centers serving younger youth seemed to involve parents more (volunteers).</a:t>
            </a:r>
          </a:p>
          <a:p>
            <a:pPr lvl="1">
              <a:spcBef>
                <a:spcPts val="0"/>
              </a:spcBef>
            </a:pPr>
            <a:r>
              <a:rPr lang="en-US" sz="2400" dirty="0"/>
              <a:t>Centers serving older youth relied more on subcontractors (paid). </a:t>
            </a:r>
            <a:endParaRPr lang="en-US" sz="2800" dirty="0"/>
          </a:p>
        </p:txBody>
      </p:sp>
    </p:spTree>
    <p:extLst>
      <p:ext uri="{BB962C8B-B14F-4D97-AF65-F5344CB8AC3E}">
        <p14:creationId xmlns:p14="http://schemas.microsoft.com/office/powerpoint/2010/main" val="216987161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Center Overview – Program Attendance</a:t>
            </a:r>
          </a:p>
        </p:txBody>
      </p:sp>
      <p:sp>
        <p:nvSpPr>
          <p:cNvPr id="5" name="Slide Number Placeholder 4"/>
          <p:cNvSpPr>
            <a:spLocks noGrp="1"/>
          </p:cNvSpPr>
          <p:nvPr>
            <p:ph type="sldNum" sz="quarter" idx="12"/>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fld id="{F477D24C-55BC-4150-BC77-7526DE4131D6}" type="slidenum">
              <a:rPr kumimoji="0" lang="en-US" sz="1600" b="0" i="0" u="none" strike="noStrike" kern="1200" cap="none" spc="0" normalizeH="0" baseline="0" noProof="0" smtClean="0">
                <a:ln>
                  <a:noFill/>
                </a:ln>
                <a:solidFill>
                  <a:prstClr val="white"/>
                </a:solidFill>
                <a:effectLst/>
                <a:uLnTx/>
                <a:uFillTx/>
                <a:latin typeface="Franklin Gothic Book"/>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7</a:t>
            </a:fld>
            <a:endParaRPr kumimoji="0" lang="en-US" sz="1600" b="0" i="0" u="none" strike="noStrike" kern="1200" cap="none" spc="0" normalizeH="0" baseline="0" noProof="0">
              <a:ln>
                <a:noFill/>
              </a:ln>
              <a:solidFill>
                <a:prstClr val="white"/>
              </a:solidFill>
              <a:effectLst/>
              <a:uLnTx/>
              <a:uFillTx/>
              <a:latin typeface="Franklin Gothic Book"/>
              <a:ea typeface="+mn-ea"/>
              <a:cs typeface="+mn-cs"/>
            </a:endParaRPr>
          </a:p>
        </p:txBody>
      </p:sp>
      <p:pic>
        <p:nvPicPr>
          <p:cNvPr id="8" name="Google Shape;169;p23">
            <a:extLst>
              <a:ext uri="{FF2B5EF4-FFF2-40B4-BE49-F238E27FC236}">
                <a16:creationId xmlns:a16="http://schemas.microsoft.com/office/drawing/2014/main" id="{200260E2-09A1-4FBE-9319-D1245ACD7D29}"/>
              </a:ext>
            </a:extLst>
          </p:cNvPr>
          <p:cNvPicPr preferRelativeResize="0"/>
          <p:nvPr/>
        </p:nvPicPr>
        <p:blipFill>
          <a:blip r:embed="rId2">
            <a:duotone>
              <a:schemeClr val="accent3">
                <a:shade val="45000"/>
                <a:satMod val="135000"/>
              </a:schemeClr>
              <a:prstClr val="white"/>
            </a:duotone>
          </a:blip>
          <a:stretch>
            <a:fillRect/>
          </a:stretch>
        </p:blipFill>
        <p:spPr>
          <a:xfrm>
            <a:off x="393860" y="6160106"/>
            <a:ext cx="1795549" cy="365125"/>
          </a:xfrm>
          <a:prstGeom prst="rect">
            <a:avLst/>
          </a:prstGeom>
        </p:spPr>
      </p:pic>
      <p:sp>
        <p:nvSpPr>
          <p:cNvPr id="3" name="Content Placeholder 2"/>
          <p:cNvSpPr>
            <a:spLocks noGrp="1"/>
          </p:cNvSpPr>
          <p:nvPr>
            <p:ph idx="1"/>
          </p:nvPr>
        </p:nvSpPr>
        <p:spPr>
          <a:xfrm>
            <a:off x="304799" y="913499"/>
            <a:ext cx="11582401" cy="5266901"/>
          </a:xfrm>
        </p:spPr>
        <p:txBody>
          <a:bodyPr/>
          <a:lstStyle/>
          <a:p>
            <a:r>
              <a:rPr lang="en-US" sz="2800" dirty="0"/>
              <a:t>Program size varied widely for both elementary and middle school sites.</a:t>
            </a:r>
          </a:p>
          <a:p>
            <a:r>
              <a:rPr lang="en-US" sz="2800" dirty="0"/>
              <a:t>Month by month attendance patterns varied for ES and MS sites.</a:t>
            </a:r>
          </a:p>
          <a:p>
            <a:pPr marL="0" indent="0">
              <a:buNone/>
            </a:pPr>
            <a:r>
              <a:rPr lang="en-US" sz="1800" b="1" dirty="0">
                <a:solidFill>
                  <a:srgbClr val="000000"/>
                </a:solidFill>
                <a:effectLst/>
                <a:latin typeface="Calibri" panose="020F0502020204030204" pitchFamily="34" charset="0"/>
                <a:ea typeface="Times New Roman" panose="02020603050405020304" pitchFamily="18" charset="0"/>
                <a:cs typeface="Times" panose="02020603050405020304" pitchFamily="18" charset="0"/>
              </a:rPr>
              <a:t>		Exhibit 7. Total Number of Attendees Served Each Month in 2018–19</a:t>
            </a:r>
          </a:p>
          <a:p>
            <a:endParaRPr lang="en-US" sz="2800" dirty="0"/>
          </a:p>
        </p:txBody>
      </p:sp>
      <p:graphicFrame>
        <p:nvGraphicFramePr>
          <p:cNvPr id="7" name="Chart 6">
            <a:extLst>
              <a:ext uri="{FF2B5EF4-FFF2-40B4-BE49-F238E27FC236}">
                <a16:creationId xmlns:a16="http://schemas.microsoft.com/office/drawing/2014/main" id="{F5C6DDF5-3782-4E56-B2F3-7936BAE9A25E}"/>
              </a:ext>
            </a:extLst>
          </p:cNvPr>
          <p:cNvGraphicFramePr/>
          <p:nvPr>
            <p:extLst>
              <p:ext uri="{D42A27DB-BD31-4B8C-83A1-F6EECF244321}">
                <p14:modId xmlns:p14="http://schemas.microsoft.com/office/powerpoint/2010/main" val="1107391790"/>
              </p:ext>
            </p:extLst>
          </p:nvPr>
        </p:nvGraphicFramePr>
        <p:xfrm>
          <a:off x="1291634" y="2655661"/>
          <a:ext cx="8868426" cy="3458916"/>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11394093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Center Overview – Program Attendance</a:t>
            </a:r>
          </a:p>
        </p:txBody>
      </p:sp>
      <p:sp>
        <p:nvSpPr>
          <p:cNvPr id="5" name="Slide Number Placeholder 4"/>
          <p:cNvSpPr>
            <a:spLocks noGrp="1"/>
          </p:cNvSpPr>
          <p:nvPr>
            <p:ph type="sldNum" sz="quarter" idx="12"/>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fld id="{F477D24C-55BC-4150-BC77-7526DE4131D6}" type="slidenum">
              <a:rPr kumimoji="0" lang="en-US" sz="1600" b="0" i="0" u="none" strike="noStrike" kern="1200" cap="none" spc="0" normalizeH="0" baseline="0" noProof="0" smtClean="0">
                <a:ln>
                  <a:noFill/>
                </a:ln>
                <a:solidFill>
                  <a:prstClr val="white"/>
                </a:solidFill>
                <a:effectLst/>
                <a:uLnTx/>
                <a:uFillTx/>
                <a:latin typeface="Franklin Gothic Book"/>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8</a:t>
            </a:fld>
            <a:endParaRPr kumimoji="0" lang="en-US" sz="1600" b="0" i="0" u="none" strike="noStrike" kern="1200" cap="none" spc="0" normalizeH="0" baseline="0" noProof="0">
              <a:ln>
                <a:noFill/>
              </a:ln>
              <a:solidFill>
                <a:prstClr val="white"/>
              </a:solidFill>
              <a:effectLst/>
              <a:uLnTx/>
              <a:uFillTx/>
              <a:latin typeface="Franklin Gothic Book"/>
              <a:ea typeface="+mn-ea"/>
              <a:cs typeface="+mn-cs"/>
            </a:endParaRPr>
          </a:p>
        </p:txBody>
      </p:sp>
      <p:pic>
        <p:nvPicPr>
          <p:cNvPr id="8" name="Google Shape;169;p23">
            <a:extLst>
              <a:ext uri="{FF2B5EF4-FFF2-40B4-BE49-F238E27FC236}">
                <a16:creationId xmlns:a16="http://schemas.microsoft.com/office/drawing/2014/main" id="{200260E2-09A1-4FBE-9319-D1245ACD7D29}"/>
              </a:ext>
            </a:extLst>
          </p:cNvPr>
          <p:cNvPicPr preferRelativeResize="0"/>
          <p:nvPr/>
        </p:nvPicPr>
        <p:blipFill>
          <a:blip r:embed="rId2">
            <a:duotone>
              <a:schemeClr val="accent3">
                <a:shade val="45000"/>
                <a:satMod val="135000"/>
              </a:schemeClr>
              <a:prstClr val="white"/>
            </a:duotone>
          </a:blip>
          <a:stretch>
            <a:fillRect/>
          </a:stretch>
        </p:blipFill>
        <p:spPr>
          <a:xfrm>
            <a:off x="393860" y="6160106"/>
            <a:ext cx="1795549" cy="365125"/>
          </a:xfrm>
          <a:prstGeom prst="rect">
            <a:avLst/>
          </a:prstGeom>
        </p:spPr>
      </p:pic>
      <p:sp>
        <p:nvSpPr>
          <p:cNvPr id="3" name="Content Placeholder 2"/>
          <p:cNvSpPr>
            <a:spLocks noGrp="1"/>
          </p:cNvSpPr>
          <p:nvPr>
            <p:ph idx="1"/>
          </p:nvPr>
        </p:nvSpPr>
        <p:spPr>
          <a:xfrm>
            <a:off x="304799" y="917471"/>
            <a:ext cx="11582401" cy="5224018"/>
          </a:xfrm>
        </p:spPr>
        <p:txBody>
          <a:bodyPr/>
          <a:lstStyle/>
          <a:p>
            <a:pPr>
              <a:spcBef>
                <a:spcPts val="0"/>
              </a:spcBef>
              <a:spcAft>
                <a:spcPts val="0"/>
              </a:spcAft>
            </a:pPr>
            <a:r>
              <a:rPr lang="en-US" sz="2400" dirty="0"/>
              <a:t>Elementary school students were likely to attend many more days per year.</a:t>
            </a:r>
            <a:endParaRPr lang="en-US" sz="2800" dirty="0"/>
          </a:p>
          <a:p>
            <a:pPr marL="0" indent="0">
              <a:spcBef>
                <a:spcPts val="0"/>
              </a:spcBef>
              <a:spcAft>
                <a:spcPts val="0"/>
              </a:spcAft>
              <a:buNone/>
            </a:pPr>
            <a:r>
              <a:rPr lang="en-US" sz="1800" b="1" dirty="0">
                <a:solidFill>
                  <a:srgbClr val="000000"/>
                </a:solidFill>
                <a:effectLst/>
                <a:latin typeface="Calibri" panose="020F0502020204030204" pitchFamily="34" charset="0"/>
                <a:ea typeface="Times New Roman" panose="02020603050405020304" pitchFamily="18" charset="0"/>
                <a:cs typeface="Times" panose="02020603050405020304" pitchFamily="18" charset="0"/>
              </a:rPr>
              <a:t>Exhibit 10. Histogram of Total Days Attended by Youth Participants (Elementary Centers)</a:t>
            </a:r>
          </a:p>
          <a:p>
            <a:pPr>
              <a:spcBef>
                <a:spcPts val="0"/>
              </a:spcBef>
              <a:spcAft>
                <a:spcPts val="0"/>
              </a:spcAft>
            </a:pPr>
            <a:endParaRPr lang="en-US" sz="2800" dirty="0"/>
          </a:p>
          <a:p>
            <a:pPr marL="0" indent="0">
              <a:spcBef>
                <a:spcPts val="0"/>
              </a:spcBef>
              <a:spcAft>
                <a:spcPts val="0"/>
              </a:spcAft>
              <a:buNone/>
            </a:pPr>
            <a:endParaRPr lang="en-US" sz="2800" dirty="0"/>
          </a:p>
          <a:p>
            <a:pPr marL="0" indent="0">
              <a:spcBef>
                <a:spcPts val="0"/>
              </a:spcBef>
              <a:spcAft>
                <a:spcPts val="0"/>
              </a:spcAft>
              <a:buNone/>
            </a:pPr>
            <a:endParaRPr lang="en-US" sz="1800" b="1" dirty="0">
              <a:solidFill>
                <a:srgbClr val="000000"/>
              </a:solidFill>
              <a:effectLst/>
              <a:latin typeface="Calibri" panose="020F0502020204030204" pitchFamily="34" charset="0"/>
              <a:ea typeface="Times New Roman" panose="02020603050405020304" pitchFamily="18" charset="0"/>
              <a:cs typeface="Times" panose="02020603050405020304" pitchFamily="18" charset="0"/>
            </a:endParaRPr>
          </a:p>
          <a:p>
            <a:pPr marL="0" indent="0">
              <a:spcBef>
                <a:spcPts val="0"/>
              </a:spcBef>
              <a:spcAft>
                <a:spcPts val="0"/>
              </a:spcAft>
              <a:buNone/>
            </a:pPr>
            <a:endParaRPr lang="en-US" sz="1800" b="1" dirty="0">
              <a:solidFill>
                <a:srgbClr val="000000"/>
              </a:solidFill>
              <a:latin typeface="Calibri" panose="020F0502020204030204" pitchFamily="34" charset="0"/>
              <a:ea typeface="Times New Roman" panose="02020603050405020304" pitchFamily="18" charset="0"/>
              <a:cs typeface="Times" panose="02020603050405020304" pitchFamily="18" charset="0"/>
            </a:endParaRPr>
          </a:p>
          <a:p>
            <a:pPr marL="0" indent="0">
              <a:spcBef>
                <a:spcPts val="0"/>
              </a:spcBef>
              <a:spcAft>
                <a:spcPts val="0"/>
              </a:spcAft>
              <a:buNone/>
            </a:pPr>
            <a:endParaRPr lang="en-US" sz="1800" b="1" dirty="0">
              <a:solidFill>
                <a:srgbClr val="000000"/>
              </a:solidFill>
              <a:effectLst/>
              <a:latin typeface="Calibri" panose="020F0502020204030204" pitchFamily="34" charset="0"/>
              <a:ea typeface="Times New Roman" panose="02020603050405020304" pitchFamily="18" charset="0"/>
              <a:cs typeface="Times" panose="02020603050405020304" pitchFamily="18" charset="0"/>
            </a:endParaRPr>
          </a:p>
          <a:p>
            <a:pPr marL="0" indent="0">
              <a:spcBef>
                <a:spcPts val="0"/>
              </a:spcBef>
              <a:spcAft>
                <a:spcPts val="0"/>
              </a:spcAft>
              <a:buNone/>
            </a:pPr>
            <a:r>
              <a:rPr lang="en-US" sz="1800" b="1" dirty="0">
                <a:solidFill>
                  <a:srgbClr val="000000"/>
                </a:solidFill>
                <a:effectLst/>
                <a:latin typeface="Calibri" panose="020F0502020204030204" pitchFamily="34" charset="0"/>
                <a:ea typeface="Times New Roman" panose="02020603050405020304" pitchFamily="18" charset="0"/>
                <a:cs typeface="Times" panose="02020603050405020304" pitchFamily="18" charset="0"/>
              </a:rPr>
              <a:t>Exhibit 11. Histogram of Total Days Attended by Youth Participants (Middle-School Centers)</a:t>
            </a:r>
          </a:p>
          <a:p>
            <a:pPr>
              <a:spcBef>
                <a:spcPts val="0"/>
              </a:spcBef>
              <a:spcAft>
                <a:spcPts val="0"/>
              </a:spcAft>
            </a:pPr>
            <a:endParaRPr lang="en-US" sz="2800" dirty="0"/>
          </a:p>
          <a:p>
            <a:pPr marL="0" indent="0" algn="l">
              <a:spcBef>
                <a:spcPts val="0"/>
              </a:spcBef>
              <a:spcAft>
                <a:spcPts val="0"/>
              </a:spcAft>
              <a:buNone/>
            </a:pPr>
            <a:endParaRPr lang="en-US" sz="2800" dirty="0"/>
          </a:p>
        </p:txBody>
      </p:sp>
      <p:pic>
        <p:nvPicPr>
          <p:cNvPr id="11" name="Picture 10">
            <a:extLst>
              <a:ext uri="{FF2B5EF4-FFF2-40B4-BE49-F238E27FC236}">
                <a16:creationId xmlns:a16="http://schemas.microsoft.com/office/drawing/2014/main" id="{13352D3C-816D-4666-B0CC-2A2996798EE7}"/>
              </a:ext>
            </a:extLst>
          </p:cNvPr>
          <p:cNvPicPr>
            <a:picLocks noChangeAspect="1"/>
          </p:cNvPicPr>
          <p:nvPr/>
        </p:nvPicPr>
        <p:blipFill rotWithShape="1">
          <a:blip r:embed="rId3">
            <a:extLst>
              <a:ext uri="{28A0092B-C50C-407E-A947-70E740481C1C}">
                <a14:useLocalDpi xmlns:a14="http://schemas.microsoft.com/office/drawing/2010/main" val="0"/>
              </a:ext>
            </a:extLst>
          </a:blip>
          <a:srcRect r="8050"/>
          <a:stretch/>
        </p:blipFill>
        <p:spPr bwMode="auto">
          <a:xfrm>
            <a:off x="1157614" y="1704342"/>
            <a:ext cx="5943600" cy="1986280"/>
          </a:xfrm>
          <a:prstGeom prst="rect">
            <a:avLst/>
          </a:prstGeom>
          <a:noFill/>
          <a:ln>
            <a:noFill/>
          </a:ln>
          <a:extLst>
            <a:ext uri="{53640926-AAD7-44D8-BBD7-CCE9431645EC}">
              <a14:shadowObscured xmlns:a14="http://schemas.microsoft.com/office/drawing/2010/main"/>
            </a:ext>
          </a:extLst>
        </p:spPr>
      </p:pic>
      <p:pic>
        <p:nvPicPr>
          <p:cNvPr id="12" name="Picture 11">
            <a:extLst>
              <a:ext uri="{FF2B5EF4-FFF2-40B4-BE49-F238E27FC236}">
                <a16:creationId xmlns:a16="http://schemas.microsoft.com/office/drawing/2014/main" id="{BC6D471F-E290-4EE0-A3E8-129C2060130F}"/>
              </a:ext>
            </a:extLst>
          </p:cNvPr>
          <p:cNvPicPr>
            <a:picLocks noChangeAspect="1"/>
          </p:cNvPicPr>
          <p:nvPr/>
        </p:nvPicPr>
        <p:blipFill rotWithShape="1">
          <a:blip r:embed="rId4">
            <a:extLst>
              <a:ext uri="{28A0092B-C50C-407E-A947-70E740481C1C}">
                <a14:useLocalDpi xmlns:a14="http://schemas.microsoft.com/office/drawing/2010/main" val="0"/>
              </a:ext>
            </a:extLst>
          </a:blip>
          <a:srcRect r="8229"/>
          <a:stretch/>
        </p:blipFill>
        <p:spPr bwMode="auto">
          <a:xfrm>
            <a:off x="1157614" y="4127133"/>
            <a:ext cx="5943600" cy="1990090"/>
          </a:xfrm>
          <a:prstGeom prst="rect">
            <a:avLst/>
          </a:prstGeom>
          <a:noFill/>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13211242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Center Overview - Priorities</a:t>
            </a:r>
          </a:p>
        </p:txBody>
      </p:sp>
      <p:sp>
        <p:nvSpPr>
          <p:cNvPr id="5" name="Slide Number Placeholder 4"/>
          <p:cNvSpPr>
            <a:spLocks noGrp="1"/>
          </p:cNvSpPr>
          <p:nvPr>
            <p:ph type="sldNum" sz="quarter" idx="12"/>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fld id="{F477D24C-55BC-4150-BC77-7526DE4131D6}" type="slidenum">
              <a:rPr kumimoji="0" lang="en-US" sz="1600" b="0" i="0" u="none" strike="noStrike" kern="1200" cap="none" spc="0" normalizeH="0" baseline="0" noProof="0" smtClean="0">
                <a:ln>
                  <a:noFill/>
                </a:ln>
                <a:solidFill>
                  <a:prstClr val="white"/>
                </a:solidFill>
                <a:effectLst/>
                <a:uLnTx/>
                <a:uFillTx/>
                <a:latin typeface="Franklin Gothic Book"/>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9</a:t>
            </a:fld>
            <a:endParaRPr kumimoji="0" lang="en-US" sz="1600" b="0" i="0" u="none" strike="noStrike" kern="1200" cap="none" spc="0" normalizeH="0" baseline="0" noProof="0">
              <a:ln>
                <a:noFill/>
              </a:ln>
              <a:solidFill>
                <a:prstClr val="white"/>
              </a:solidFill>
              <a:effectLst/>
              <a:uLnTx/>
              <a:uFillTx/>
              <a:latin typeface="Franklin Gothic Book"/>
              <a:ea typeface="+mn-ea"/>
              <a:cs typeface="+mn-cs"/>
            </a:endParaRPr>
          </a:p>
        </p:txBody>
      </p:sp>
      <p:pic>
        <p:nvPicPr>
          <p:cNvPr id="8" name="Google Shape;169;p23">
            <a:extLst>
              <a:ext uri="{FF2B5EF4-FFF2-40B4-BE49-F238E27FC236}">
                <a16:creationId xmlns:a16="http://schemas.microsoft.com/office/drawing/2014/main" id="{200260E2-09A1-4FBE-9319-D1245ACD7D29}"/>
              </a:ext>
            </a:extLst>
          </p:cNvPr>
          <p:cNvPicPr preferRelativeResize="0"/>
          <p:nvPr/>
        </p:nvPicPr>
        <p:blipFill>
          <a:blip r:embed="rId2">
            <a:duotone>
              <a:schemeClr val="accent3">
                <a:shade val="45000"/>
                <a:satMod val="135000"/>
              </a:schemeClr>
              <a:prstClr val="white"/>
            </a:duotone>
          </a:blip>
          <a:stretch>
            <a:fillRect/>
          </a:stretch>
        </p:blipFill>
        <p:spPr>
          <a:xfrm>
            <a:off x="393860" y="6160106"/>
            <a:ext cx="1795549" cy="365125"/>
          </a:xfrm>
          <a:prstGeom prst="rect">
            <a:avLst/>
          </a:prstGeom>
        </p:spPr>
      </p:pic>
      <p:sp>
        <p:nvSpPr>
          <p:cNvPr id="3" name="Content Placeholder 2"/>
          <p:cNvSpPr>
            <a:spLocks noGrp="1"/>
          </p:cNvSpPr>
          <p:nvPr>
            <p:ph idx="1"/>
          </p:nvPr>
        </p:nvSpPr>
        <p:spPr>
          <a:xfrm>
            <a:off x="304799" y="874587"/>
            <a:ext cx="11582401" cy="5266901"/>
          </a:xfrm>
        </p:spPr>
        <p:txBody>
          <a:bodyPr/>
          <a:lstStyle/>
          <a:p>
            <a:pPr marL="0" indent="0">
              <a:buNone/>
            </a:pPr>
            <a:r>
              <a:rPr lang="en-US" sz="1800" b="1" dirty="0">
                <a:solidFill>
                  <a:srgbClr val="000000"/>
                </a:solidFill>
                <a:effectLst/>
                <a:latin typeface="Calibri" panose="020F0502020204030204" pitchFamily="34" charset="0"/>
                <a:ea typeface="Times New Roman" panose="02020603050405020304" pitchFamily="18" charset="0"/>
                <a:cs typeface="Times" panose="02020603050405020304" pitchFamily="18" charset="0"/>
              </a:rPr>
              <a:t>Exhibit 8. Site Priorities (Percentage of Site Coordinators Rating Each Goal as At Least a 7 on a Scale of 1 to 10)</a:t>
            </a:r>
          </a:p>
          <a:p>
            <a:endParaRPr lang="en-US" sz="2800" dirty="0"/>
          </a:p>
        </p:txBody>
      </p:sp>
      <p:graphicFrame>
        <p:nvGraphicFramePr>
          <p:cNvPr id="10" name="Chart 9">
            <a:extLst>
              <a:ext uri="{FF2B5EF4-FFF2-40B4-BE49-F238E27FC236}">
                <a16:creationId xmlns:a16="http://schemas.microsoft.com/office/drawing/2014/main" id="{57E26291-3946-4397-A49F-D48879F9A106}"/>
              </a:ext>
            </a:extLst>
          </p:cNvPr>
          <p:cNvGraphicFramePr/>
          <p:nvPr>
            <p:extLst>
              <p:ext uri="{D42A27DB-BD31-4B8C-83A1-F6EECF244321}">
                <p14:modId xmlns:p14="http://schemas.microsoft.com/office/powerpoint/2010/main" val="253148595"/>
              </p:ext>
            </p:extLst>
          </p:nvPr>
        </p:nvGraphicFramePr>
        <p:xfrm>
          <a:off x="1640911" y="1164921"/>
          <a:ext cx="7420540" cy="5089438"/>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129362035"/>
      </p:ext>
    </p:extLst>
  </p:cSld>
  <p:clrMapOvr>
    <a:masterClrMapping/>
  </p:clrMapOvr>
</p:sld>
</file>

<file path=ppt/theme/theme1.xml><?xml version="1.0" encoding="utf-8"?>
<a:theme xmlns:a="http://schemas.openxmlformats.org/drawingml/2006/main" name="1_Office Theme">
  <a:themeElements>
    <a:clrScheme name="Rhode Island">
      <a:dk1>
        <a:sysClr val="windowText" lastClr="000000"/>
      </a:dk1>
      <a:lt1>
        <a:sysClr val="window" lastClr="FFFFFF"/>
      </a:lt1>
      <a:dk2>
        <a:srgbClr val="44546A"/>
      </a:dk2>
      <a:lt2>
        <a:srgbClr val="C4C4C4"/>
      </a:lt2>
      <a:accent1>
        <a:srgbClr val="EB5152"/>
      </a:accent1>
      <a:accent2>
        <a:srgbClr val="1E497F"/>
      </a:accent2>
      <a:accent3>
        <a:srgbClr val="8FBAE4"/>
      </a:accent3>
      <a:accent4>
        <a:srgbClr val="FFC709"/>
      </a:accent4>
      <a:accent5>
        <a:srgbClr val="404040"/>
      </a:accent5>
      <a:accent6>
        <a:srgbClr val="656565"/>
      </a:accent6>
      <a:hlink>
        <a:srgbClr val="0563C1"/>
      </a:hlink>
      <a:folHlink>
        <a:srgbClr val="954F72"/>
      </a:folHlink>
    </a:clrScheme>
    <a:fontScheme name="Rhode">
      <a:majorFont>
        <a:latin typeface="Franklin Gothic Demi Cond"/>
        <a:ea typeface=""/>
        <a:cs typeface=""/>
      </a:majorFont>
      <a:minorFont>
        <a:latin typeface="Franklin Gothic Book"/>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rgbClr val="1E497F"/>
        </a:solidFill>
        <a:ln>
          <a:noFill/>
        </a:ln>
      </a:spPr>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lgn="ctr">
          <a:lnSpc>
            <a:spcPct val="123000"/>
          </a:lnSpc>
          <a:spcBef>
            <a:spcPts val="600"/>
          </a:spcBef>
          <a:spcAft>
            <a:spcPts val="600"/>
          </a:spcAft>
          <a:defRPr sz="1600"/>
        </a:defPPr>
      </a:lstStyle>
      <a:style>
        <a:lnRef idx="2">
          <a:schemeClr val="accent1">
            <a:shade val="50000"/>
          </a:schemeClr>
        </a:lnRef>
        <a:fillRef idx="1">
          <a:schemeClr val="accent1"/>
        </a:fillRef>
        <a:effectRef idx="0">
          <a:schemeClr val="accent1"/>
        </a:effectRef>
        <a:fontRef idx="minor">
          <a:schemeClr val="lt1"/>
        </a:fontRef>
      </a:style>
    </a:spDef>
    <a:txDef>
      <a:spPr>
        <a:noFill/>
      </a:spPr>
      <a:bodyPr wrap="square" rtlCol="0">
        <a:spAutoFit/>
      </a:bodyPr>
      <a:lstStyle>
        <a:defPPr algn="l">
          <a:lnSpc>
            <a:spcPct val="123000"/>
          </a:lnSpc>
          <a:spcBef>
            <a:spcPts val="600"/>
          </a:spcBef>
          <a:spcAft>
            <a:spcPts val="600"/>
          </a:spcAft>
          <a:defRPr sz="1600">
            <a:solidFill>
              <a:srgbClr val="656666"/>
            </a:solidFill>
          </a:defRPr>
        </a:defPPr>
      </a:lstStyle>
    </a:tx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AIR 2018">
    <a:dk1>
      <a:srgbClr val="595959"/>
    </a:dk1>
    <a:lt1>
      <a:srgbClr val="FFFFFF"/>
    </a:lt1>
    <a:dk2>
      <a:srgbClr val="000000"/>
    </a:dk2>
    <a:lt2>
      <a:srgbClr val="D6ECFF"/>
    </a:lt2>
    <a:accent1>
      <a:srgbClr val="003462"/>
    </a:accent1>
    <a:accent2>
      <a:srgbClr val="0075E2"/>
    </a:accent2>
    <a:accent3>
      <a:srgbClr val="008673"/>
    </a:accent3>
    <a:accent4>
      <a:srgbClr val="C8510C"/>
    </a:accent4>
    <a:accent5>
      <a:srgbClr val="EFB219"/>
    </a:accent5>
    <a:accent6>
      <a:srgbClr val="09B0FE"/>
    </a:accent6>
    <a:hlink>
      <a:srgbClr val="0000FF"/>
    </a:hlink>
    <a:folHlink>
      <a:srgbClr val="800080"/>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10.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1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12.xml><?xml version="1.0" encoding="utf-8"?>
<a:themeOverride xmlns:a="http://schemas.openxmlformats.org/drawingml/2006/main">
  <a:clrScheme name="Rhode Island">
    <a:dk1>
      <a:sysClr val="windowText" lastClr="000000"/>
    </a:dk1>
    <a:lt1>
      <a:sysClr val="window" lastClr="FFFFFF"/>
    </a:lt1>
    <a:dk2>
      <a:srgbClr val="44546A"/>
    </a:dk2>
    <a:lt2>
      <a:srgbClr val="C4C4C4"/>
    </a:lt2>
    <a:accent1>
      <a:srgbClr val="EB5152"/>
    </a:accent1>
    <a:accent2>
      <a:srgbClr val="1E497F"/>
    </a:accent2>
    <a:accent3>
      <a:srgbClr val="8FBAE4"/>
    </a:accent3>
    <a:accent4>
      <a:srgbClr val="FFC709"/>
    </a:accent4>
    <a:accent5>
      <a:srgbClr val="404040"/>
    </a:accent5>
    <a:accent6>
      <a:srgbClr val="656565"/>
    </a:accent6>
    <a:hlink>
      <a:srgbClr val="0563C1"/>
    </a:hlink>
    <a:folHlink>
      <a:srgbClr val="954F72"/>
    </a:folHlink>
  </a:clrScheme>
</a:themeOverride>
</file>

<file path=ppt/theme/themeOverride13.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14.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2.xml><?xml version="1.0" encoding="utf-8"?>
<a:themeOverride xmlns:a="http://schemas.openxmlformats.org/drawingml/2006/main">
  <a:clrScheme name="AIR 2018">
    <a:dk1>
      <a:srgbClr val="595959"/>
    </a:dk1>
    <a:lt1>
      <a:srgbClr val="FFFFFF"/>
    </a:lt1>
    <a:dk2>
      <a:srgbClr val="000000"/>
    </a:dk2>
    <a:lt2>
      <a:srgbClr val="D6ECFF"/>
    </a:lt2>
    <a:accent1>
      <a:srgbClr val="003462"/>
    </a:accent1>
    <a:accent2>
      <a:srgbClr val="0075E2"/>
    </a:accent2>
    <a:accent3>
      <a:srgbClr val="008673"/>
    </a:accent3>
    <a:accent4>
      <a:srgbClr val="C8510C"/>
    </a:accent4>
    <a:accent5>
      <a:srgbClr val="EFB219"/>
    </a:accent5>
    <a:accent6>
      <a:srgbClr val="09B0FE"/>
    </a:accent6>
    <a:hlink>
      <a:srgbClr val="0000FF"/>
    </a:hlink>
    <a:folHlink>
      <a:srgbClr val="800080"/>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3.xml><?xml version="1.0" encoding="utf-8"?>
<a:themeOverride xmlns:a="http://schemas.openxmlformats.org/drawingml/2006/main">
  <a:clrScheme name="AIR 2018">
    <a:dk1>
      <a:srgbClr val="595959"/>
    </a:dk1>
    <a:lt1>
      <a:srgbClr val="FFFFFF"/>
    </a:lt1>
    <a:dk2>
      <a:srgbClr val="000000"/>
    </a:dk2>
    <a:lt2>
      <a:srgbClr val="D6ECFF"/>
    </a:lt2>
    <a:accent1>
      <a:srgbClr val="003462"/>
    </a:accent1>
    <a:accent2>
      <a:srgbClr val="0075E2"/>
    </a:accent2>
    <a:accent3>
      <a:srgbClr val="008673"/>
    </a:accent3>
    <a:accent4>
      <a:srgbClr val="C8510C"/>
    </a:accent4>
    <a:accent5>
      <a:srgbClr val="EFB219"/>
    </a:accent5>
    <a:accent6>
      <a:srgbClr val="09B0FE"/>
    </a:accent6>
    <a:hlink>
      <a:srgbClr val="0000FF"/>
    </a:hlink>
    <a:folHlink>
      <a:srgbClr val="800080"/>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4.xml><?xml version="1.0" encoding="utf-8"?>
<a:themeOverride xmlns:a="http://schemas.openxmlformats.org/drawingml/2006/main">
  <a:clrScheme name="AIR 2018">
    <a:dk1>
      <a:srgbClr val="595959"/>
    </a:dk1>
    <a:lt1>
      <a:srgbClr val="FFFFFF"/>
    </a:lt1>
    <a:dk2>
      <a:srgbClr val="000000"/>
    </a:dk2>
    <a:lt2>
      <a:srgbClr val="D6ECFF"/>
    </a:lt2>
    <a:accent1>
      <a:srgbClr val="003462"/>
    </a:accent1>
    <a:accent2>
      <a:srgbClr val="0075E2"/>
    </a:accent2>
    <a:accent3>
      <a:srgbClr val="008673"/>
    </a:accent3>
    <a:accent4>
      <a:srgbClr val="C8510C"/>
    </a:accent4>
    <a:accent5>
      <a:srgbClr val="EFB219"/>
    </a:accent5>
    <a:accent6>
      <a:srgbClr val="09B0FE"/>
    </a:accent6>
    <a:hlink>
      <a:srgbClr val="0000FF"/>
    </a:hlink>
    <a:folHlink>
      <a:srgbClr val="800080"/>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5.xml><?xml version="1.0" encoding="utf-8"?>
<a:themeOverride xmlns:a="http://schemas.openxmlformats.org/drawingml/2006/main">
  <a:clrScheme name="AIR 2018">
    <a:dk1>
      <a:srgbClr val="595959"/>
    </a:dk1>
    <a:lt1>
      <a:srgbClr val="FFFFFF"/>
    </a:lt1>
    <a:dk2>
      <a:srgbClr val="000000"/>
    </a:dk2>
    <a:lt2>
      <a:srgbClr val="D6ECFF"/>
    </a:lt2>
    <a:accent1>
      <a:srgbClr val="003462"/>
    </a:accent1>
    <a:accent2>
      <a:srgbClr val="0075E2"/>
    </a:accent2>
    <a:accent3>
      <a:srgbClr val="008673"/>
    </a:accent3>
    <a:accent4>
      <a:srgbClr val="C8510C"/>
    </a:accent4>
    <a:accent5>
      <a:srgbClr val="EFB219"/>
    </a:accent5>
    <a:accent6>
      <a:srgbClr val="09B0FE"/>
    </a:accent6>
    <a:hlink>
      <a:srgbClr val="0000FF"/>
    </a:hlink>
    <a:folHlink>
      <a:srgbClr val="800080"/>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6.xml><?xml version="1.0" encoding="utf-8"?>
<a:themeOverride xmlns:a="http://schemas.openxmlformats.org/drawingml/2006/main">
  <a:clrScheme name="AIR 2018">
    <a:dk1>
      <a:srgbClr val="595959"/>
    </a:dk1>
    <a:lt1>
      <a:srgbClr val="FFFFFF"/>
    </a:lt1>
    <a:dk2>
      <a:srgbClr val="000000"/>
    </a:dk2>
    <a:lt2>
      <a:srgbClr val="D6ECFF"/>
    </a:lt2>
    <a:accent1>
      <a:srgbClr val="003462"/>
    </a:accent1>
    <a:accent2>
      <a:srgbClr val="0075E2"/>
    </a:accent2>
    <a:accent3>
      <a:srgbClr val="008673"/>
    </a:accent3>
    <a:accent4>
      <a:srgbClr val="C8510C"/>
    </a:accent4>
    <a:accent5>
      <a:srgbClr val="EFB219"/>
    </a:accent5>
    <a:accent6>
      <a:srgbClr val="09B0FE"/>
    </a:accent6>
    <a:hlink>
      <a:srgbClr val="0000FF"/>
    </a:hlink>
    <a:folHlink>
      <a:srgbClr val="800080"/>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7.xml><?xml version="1.0" encoding="utf-8"?>
<a:themeOverride xmlns:a="http://schemas.openxmlformats.org/drawingml/2006/main">
  <a:clrScheme name="AIR 2018">
    <a:dk1>
      <a:srgbClr val="595959"/>
    </a:dk1>
    <a:lt1>
      <a:srgbClr val="FFFFFF"/>
    </a:lt1>
    <a:dk2>
      <a:srgbClr val="000000"/>
    </a:dk2>
    <a:lt2>
      <a:srgbClr val="D6ECFF"/>
    </a:lt2>
    <a:accent1>
      <a:srgbClr val="003462"/>
    </a:accent1>
    <a:accent2>
      <a:srgbClr val="0075E2"/>
    </a:accent2>
    <a:accent3>
      <a:srgbClr val="008673"/>
    </a:accent3>
    <a:accent4>
      <a:srgbClr val="C8510C"/>
    </a:accent4>
    <a:accent5>
      <a:srgbClr val="EFB219"/>
    </a:accent5>
    <a:accent6>
      <a:srgbClr val="09B0FE"/>
    </a:accent6>
    <a:hlink>
      <a:srgbClr val="0000FF"/>
    </a:hlink>
    <a:folHlink>
      <a:srgbClr val="800080"/>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8.xml><?xml version="1.0" encoding="utf-8"?>
<a:themeOverride xmlns:a="http://schemas.openxmlformats.org/drawingml/2006/main">
  <a:clrScheme name="AIR 2018">
    <a:dk1>
      <a:srgbClr val="595959"/>
    </a:dk1>
    <a:lt1>
      <a:srgbClr val="FFFFFF"/>
    </a:lt1>
    <a:dk2>
      <a:srgbClr val="000000"/>
    </a:dk2>
    <a:lt2>
      <a:srgbClr val="D6ECFF"/>
    </a:lt2>
    <a:accent1>
      <a:srgbClr val="003462"/>
    </a:accent1>
    <a:accent2>
      <a:srgbClr val="0075E2"/>
    </a:accent2>
    <a:accent3>
      <a:srgbClr val="008673"/>
    </a:accent3>
    <a:accent4>
      <a:srgbClr val="C8510C"/>
    </a:accent4>
    <a:accent5>
      <a:srgbClr val="EFB219"/>
    </a:accent5>
    <a:accent6>
      <a:srgbClr val="09B0FE"/>
    </a:accent6>
    <a:hlink>
      <a:srgbClr val="0000FF"/>
    </a:hlink>
    <a:folHlink>
      <a:srgbClr val="800080"/>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9.xml><?xml version="1.0" encoding="utf-8"?>
<a:themeOverride xmlns:a="http://schemas.openxmlformats.org/drawingml/2006/main">
  <a:clrScheme name="AIR 2018">
    <a:dk1>
      <a:srgbClr val="595959"/>
    </a:dk1>
    <a:lt1>
      <a:srgbClr val="FFFFFF"/>
    </a:lt1>
    <a:dk2>
      <a:srgbClr val="000000"/>
    </a:dk2>
    <a:lt2>
      <a:srgbClr val="D6ECFF"/>
    </a:lt2>
    <a:accent1>
      <a:srgbClr val="003462"/>
    </a:accent1>
    <a:accent2>
      <a:srgbClr val="0075E2"/>
    </a:accent2>
    <a:accent3>
      <a:srgbClr val="008673"/>
    </a:accent3>
    <a:accent4>
      <a:srgbClr val="C8510C"/>
    </a:accent4>
    <a:accent5>
      <a:srgbClr val="EFB219"/>
    </a:accent5>
    <a:accent6>
      <a:srgbClr val="09B0FE"/>
    </a:accent6>
    <a:hlink>
      <a:srgbClr val="0000FF"/>
    </a:hlink>
    <a:folHlink>
      <a:srgbClr val="800080"/>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0997F43A7648C74386C89FEB66DE4EC0" ma:contentTypeVersion="7" ma:contentTypeDescription="Create a new document." ma:contentTypeScope="" ma:versionID="5ee9f62788681f0e3b351e7fffbb5edd">
  <xsd:schema xmlns:xsd="http://www.w3.org/2001/XMLSchema" xmlns:xs="http://www.w3.org/2001/XMLSchema" xmlns:p="http://schemas.microsoft.com/office/2006/metadata/properties" xmlns:ns3="45bbed79-1400-4dca-8809-6548a3335f6b" xmlns:ns4="bd6dbd9e-bd9e-4f97-9d02-1ec2cb8f10b7" targetNamespace="http://schemas.microsoft.com/office/2006/metadata/properties" ma:root="true" ma:fieldsID="def713a167f1f4ce8e40d78d8b6f05a4" ns3:_="" ns4:_="">
    <xsd:import namespace="45bbed79-1400-4dca-8809-6548a3335f6b"/>
    <xsd:import namespace="bd6dbd9e-bd9e-4f97-9d02-1ec2cb8f10b7"/>
    <xsd:element name="properties">
      <xsd:complexType>
        <xsd:sequence>
          <xsd:element name="documentManagement">
            <xsd:complexType>
              <xsd:all>
                <xsd:element ref="ns3:MediaServiceMetadata" minOccurs="0"/>
                <xsd:element ref="ns3:MediaServiceFastMetadata" minOccurs="0"/>
                <xsd:element ref="ns4:SharedWithUsers" minOccurs="0"/>
                <xsd:element ref="ns4:SharedWithDetails" minOccurs="0"/>
                <xsd:element ref="ns4:SharingHintHash" minOccurs="0"/>
                <xsd:element ref="ns3:MediaServiceAutoKeyPoints" minOccurs="0"/>
                <xsd:element ref="ns3: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5bbed79-1400-4dca-8809-6548a3335f6b"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3" nillable="true" ma:displayName="MediaServiceAutoKeyPoints" ma:hidden="true" ma:internalName="MediaServiceAutoKeyPoints" ma:readOnly="true">
      <xsd:simpleType>
        <xsd:restriction base="dms:Note"/>
      </xsd:simpleType>
    </xsd:element>
    <xsd:element name="MediaServiceKeyPoints" ma:index="14" nillable="true" ma:displayName="KeyPoints" ma:internalName="MediaServiceKeyPoint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bd6dbd9e-bd9e-4f97-9d02-1ec2cb8f10b7"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element name="SharingHintHash" ma:index="12"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9AA67897-DF02-4001-9EC9-DECAD3A062D8}">
  <ds:schemaRefs>
    <ds:schemaRef ds:uri="45bbed79-1400-4dca-8809-6548a3335f6b"/>
    <ds:schemaRef ds:uri="bd6dbd9e-bd9e-4f97-9d02-1ec2cb8f10b7"/>
    <ds:schemaRef ds:uri="http://schemas.microsoft.com/office/2006/documentManagement/types"/>
    <ds:schemaRef ds:uri="http://purl.org/dc/dcmitype/"/>
    <ds:schemaRef ds:uri="http://schemas.microsoft.com/office/2006/metadata/properties"/>
    <ds:schemaRef ds:uri="http://schemas.openxmlformats.org/package/2006/metadata/core-properties"/>
    <ds:schemaRef ds:uri="http://purl.org/dc/elements/1.1/"/>
    <ds:schemaRef ds:uri="http://purl.org/dc/terms/"/>
    <ds:schemaRef ds:uri="http://schemas.microsoft.com/office/infopath/2007/PartnerControls"/>
    <ds:schemaRef ds:uri="http://www.w3.org/XML/1998/namespace"/>
  </ds:schemaRefs>
</ds:datastoreItem>
</file>

<file path=customXml/itemProps2.xml><?xml version="1.0" encoding="utf-8"?>
<ds:datastoreItem xmlns:ds="http://schemas.openxmlformats.org/officeDocument/2006/customXml" ds:itemID="{5EE68A1B-2421-4A64-AC7E-593BE6F79459}">
  <ds:schemaRefs>
    <ds:schemaRef ds:uri="45bbed79-1400-4dca-8809-6548a3335f6b"/>
    <ds:schemaRef ds:uri="bd6dbd9e-bd9e-4f97-9d02-1ec2cb8f10b7"/>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3.xml><?xml version="1.0" encoding="utf-8"?>
<ds:datastoreItem xmlns:ds="http://schemas.openxmlformats.org/officeDocument/2006/customXml" ds:itemID="{9C3B1957-F59A-40C4-8C04-4232139DAD38}">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2703</TotalTime>
  <Words>4144</Words>
  <Application>Microsoft Office PowerPoint</Application>
  <PresentationFormat>Widescreen</PresentationFormat>
  <Paragraphs>718</Paragraphs>
  <Slides>46</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46</vt:i4>
      </vt:variant>
    </vt:vector>
  </HeadingPairs>
  <TitlesOfParts>
    <vt:vector size="52" baseType="lpstr">
      <vt:lpstr>Arial</vt:lpstr>
      <vt:lpstr>Calibri</vt:lpstr>
      <vt:lpstr>Franklin Gothic Book</vt:lpstr>
      <vt:lpstr>Franklin Gothic Demi Cond</vt:lpstr>
      <vt:lpstr>Libre Franklin</vt:lpstr>
      <vt:lpstr>1_Office Theme</vt:lpstr>
      <vt:lpstr>RI 21st CCLC 2020 Evaluation Report</vt:lpstr>
      <vt:lpstr>Evaluation Overview</vt:lpstr>
      <vt:lpstr>Evaluation Overview</vt:lpstr>
      <vt:lpstr>Evaluation Research Questions</vt:lpstr>
      <vt:lpstr>Evaluation Limitations</vt:lpstr>
      <vt:lpstr>Center Overview - Staffing</vt:lpstr>
      <vt:lpstr>Center Overview – Program Attendance</vt:lpstr>
      <vt:lpstr>Center Overview – Program Attendance</vt:lpstr>
      <vt:lpstr>Center Overview - Priorities</vt:lpstr>
      <vt:lpstr>Center Overview – Activity Types</vt:lpstr>
      <vt:lpstr>PQA Observation Findings</vt:lpstr>
      <vt:lpstr>PQA Observation Findings (Elementary Schools)</vt:lpstr>
      <vt:lpstr>PQA Observation Findings (Middle Schools)</vt:lpstr>
      <vt:lpstr>Interview Findings – Program Goals &amp; Design</vt:lpstr>
      <vt:lpstr>Interview Findings – Process Quality</vt:lpstr>
      <vt:lpstr>Interview Findings – Content Quality</vt:lpstr>
      <vt:lpstr>Interview Findings – Content Quality</vt:lpstr>
      <vt:lpstr>Interview Findings – Content Quality</vt:lpstr>
      <vt:lpstr>Interview Findings – Perceived Outcomes</vt:lpstr>
      <vt:lpstr>Outcomes – Areas Assessed</vt:lpstr>
      <vt:lpstr>Outcomes – Tools and Scales</vt:lpstr>
      <vt:lpstr>Outcomes – Engagement in Learning, Peer Relationships, Self-Regulation – SAYO-T (Elementary)</vt:lpstr>
      <vt:lpstr>Outcomes – Positive Mindsets, Interpersonal Skills –  YMEB (Middle School)</vt:lpstr>
      <vt:lpstr>Outcomes – Increased Interests YMEB (Middle)</vt:lpstr>
      <vt:lpstr>Outcomes – Self-Esteem – YMEB (Middle)</vt:lpstr>
      <vt:lpstr>Outcomes – Program Impact – Youth Experiences Survey (Middle School)</vt:lpstr>
      <vt:lpstr>Outcomes – Opportunities for Agency – Youth Experience Survey (Middle)</vt:lpstr>
      <vt:lpstr>Outcomes – Perceptions of Adults &amp; Other Youth – Youth Experience Survey (Middle)</vt:lpstr>
      <vt:lpstr>Outcomes – Perceptions of Adults &amp; Other Youth – Youth Experience Survey (Middle)</vt:lpstr>
      <vt:lpstr>Outcomes – Opportunities for Skill-Building – Youth Experience Survey (Middle)</vt:lpstr>
      <vt:lpstr>Outcomes – Youth Experiences in Programming – Youth Engagement Survey (Middle)</vt:lpstr>
      <vt:lpstr>Outcomes – Youth Experiences in Programming – Youth Engagement Survey (Middle)</vt:lpstr>
      <vt:lpstr>Correlations with Outcomes – SAYO-T (Elementary)</vt:lpstr>
      <vt:lpstr>Correlations with Engagement in Learning, Peer Relationships, Self-Regulation – SAYO-T (Elementary)</vt:lpstr>
      <vt:lpstr>Correlations with Engagement in Learning, Peer Relationships, Self-Regulation – SAYO-T (Elementary)</vt:lpstr>
      <vt:lpstr>Correlations with Outcomes – YMEB (Middle)</vt:lpstr>
      <vt:lpstr>Correlations with Increased Interests – YMEB (Middle)</vt:lpstr>
      <vt:lpstr>Correlations with Self-Esteem – YMEB (Middle)</vt:lpstr>
      <vt:lpstr>Correlations with Positive Mindsets, Interpersonal Skills – YMEB (Middle)</vt:lpstr>
      <vt:lpstr>Impact Analysis – Outcomes Assessed</vt:lpstr>
      <vt:lpstr>Impact Analysis – English Language Arts Assessment</vt:lpstr>
      <vt:lpstr>Impact Analysis – Mathematics Assessment</vt:lpstr>
      <vt:lpstr>Impact Analysis – School-Day Absences</vt:lpstr>
      <vt:lpstr>Impact Analysis – Discipline and Grade Promotion</vt:lpstr>
      <vt:lpstr>Impact Analysis – Caveat</vt:lpstr>
      <vt:lpstr>Evaluation Report Recommendations</vt:lpstr>
    </vt:vector>
  </TitlesOfParts>
  <Company>RIDE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Redden, Krystafer</dc:creator>
  <cp:lastModifiedBy>Mermin, Jan</cp:lastModifiedBy>
  <cp:revision>106</cp:revision>
  <dcterms:created xsi:type="dcterms:W3CDTF">2021-02-05T20:06:40Z</dcterms:created>
  <dcterms:modified xsi:type="dcterms:W3CDTF">2021-11-01T18:21:17Z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0x0101000997F43A7648C74386C89FEB66DE4EC0</vt:lpwstr>
  </property>
</Properties>
</file>